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28"/>
  </p:notesMasterIdLst>
  <p:handoutMasterIdLst>
    <p:handoutMasterId r:id="rId29"/>
  </p:handoutMasterIdLst>
  <p:sldIdLst>
    <p:sldId id="547" r:id="rId2"/>
    <p:sldId id="550" r:id="rId3"/>
    <p:sldId id="946" r:id="rId4"/>
    <p:sldId id="951" r:id="rId5"/>
    <p:sldId id="952" r:id="rId6"/>
    <p:sldId id="957" r:id="rId7"/>
    <p:sldId id="959" r:id="rId8"/>
    <p:sldId id="958" r:id="rId9"/>
    <p:sldId id="961" r:id="rId10"/>
    <p:sldId id="962" r:id="rId11"/>
    <p:sldId id="963" r:id="rId12"/>
    <p:sldId id="964" r:id="rId13"/>
    <p:sldId id="948" r:id="rId14"/>
    <p:sldId id="953" r:id="rId15"/>
    <p:sldId id="930" r:id="rId16"/>
    <p:sldId id="947" r:id="rId17"/>
    <p:sldId id="965" r:id="rId18"/>
    <p:sldId id="966" r:id="rId19"/>
    <p:sldId id="954" r:id="rId20"/>
    <p:sldId id="967" r:id="rId21"/>
    <p:sldId id="955" r:id="rId22"/>
    <p:sldId id="956" r:id="rId23"/>
    <p:sldId id="562" r:id="rId24"/>
    <p:sldId id="554" r:id="rId25"/>
    <p:sldId id="552" r:id="rId26"/>
    <p:sldId id="553" r:id="rId27"/>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F7F"/>
    <a:srgbClr val="FF4747"/>
    <a:srgbClr val="CC3300"/>
    <a:srgbClr val="7F1F1F"/>
    <a:srgbClr val="7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75" autoAdjust="0"/>
    <p:restoredTop sz="94660"/>
  </p:normalViewPr>
  <p:slideViewPr>
    <p:cSldViewPr>
      <p:cViewPr varScale="1">
        <p:scale>
          <a:sx n="84" d="100"/>
          <a:sy n="84" d="100"/>
        </p:scale>
        <p:origin x="96" y="14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90" d="100"/>
          <a:sy n="90" d="100"/>
        </p:scale>
        <p:origin x="2034" y="96"/>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2020-11-20</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11/18/2020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3" descr="C:\Users\dwharder\Desktop\ece.150.png"/>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59471" y="5645346"/>
            <a:ext cx="1245391" cy="4583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ece</a:t>
            </a:r>
            <a:r>
              <a:rPr lang="en-US" sz="2000" dirty="0">
                <a:solidFill>
                  <a:schemeClr val="bg1"/>
                </a:solidFill>
                <a:latin typeface="Constantia" panose="02030602050306030303" pitchFamily="18" charset="0"/>
                <a:cs typeface="Arial" pitchFamily="34" charset="0"/>
              </a:rPr>
              <a:t> 150</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Fundamentals of Programming</a:t>
            </a:r>
          </a:p>
        </p:txBody>
      </p:sp>
      <p:sp>
        <p:nvSpPr>
          <p:cNvPr id="7" name="Text Box 14"/>
          <p:cNvSpPr txBox="1">
            <a:spLocks noChangeArrowheads="1"/>
          </p:cNvSpPr>
          <p:nvPr userDrawn="1"/>
        </p:nvSpPr>
        <p:spPr bwMode="auto">
          <a:xfrm>
            <a:off x="6156498" y="5576753"/>
            <a:ext cx="2807990"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defTabSz="457200">
              <a:spcBef>
                <a:spcPct val="20000"/>
              </a:spcBef>
              <a:defRPr/>
            </a:pPr>
            <a:r>
              <a:rPr lang="en-US" sz="1100" b="0" kern="0" dirty="0">
                <a:solidFill>
                  <a:srgbClr val="FFFFFF"/>
                </a:solidFill>
                <a:latin typeface="Georgia" panose="02040502050405020303" pitchFamily="18" charset="0"/>
                <a:ea typeface="ＭＳ Ｐゴシック" charset="-128"/>
                <a:cs typeface="Arial" pitchFamily="34" charset="0"/>
              </a:rPr>
              <a:t>Douglas Wilhelm Harder, </a:t>
            </a:r>
            <a:r>
              <a:rPr lang="en-US" sz="1100" b="0" kern="0" dirty="0" err="1">
                <a:solidFill>
                  <a:srgbClr val="FFFFFF"/>
                </a:solidFill>
                <a:latin typeface="Georgia" panose="02040502050405020303" pitchFamily="18" charset="0"/>
                <a:ea typeface="ＭＳ Ｐゴシック" charset="-128"/>
                <a:cs typeface="Arial" pitchFamily="34" charset="0"/>
              </a:rPr>
              <a:t>M.Math</a:t>
            </a:r>
            <a:r>
              <a:rPr lang="en-US" sz="1100" b="0" kern="0" dirty="0">
                <a:solidFill>
                  <a:srgbClr val="FFFFFF"/>
                </a:solidFill>
                <a:latin typeface="Georgia" panose="02040502050405020303" pitchFamily="18" charset="0"/>
                <a:ea typeface="ＭＳ Ｐゴシック" charset="-128"/>
                <a:cs typeface="Arial" pitchFamily="34" charset="0"/>
              </a:rPr>
              <a:t>. LEL</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a:solidFill>
                  <a:srgbClr val="FFFFFF"/>
                </a:solidFill>
                <a:latin typeface="Georgia" panose="02040502050405020303" pitchFamily="18" charset="0"/>
                <a:ea typeface="ＭＳ Ｐゴシック" charset="-128"/>
                <a:cs typeface="Arial" pitchFamily="34" charset="0"/>
              </a:rPr>
              <a:t>Prof. Hiren Patel, Ph.D., </a:t>
            </a:r>
            <a:r>
              <a:rPr lang="en-US" sz="1100" b="0" kern="0" dirty="0" err="1">
                <a:solidFill>
                  <a:srgbClr val="FFFFFF"/>
                </a:solidFill>
                <a:latin typeface="Georgia" panose="02040502050405020303" pitchFamily="18" charset="0"/>
                <a:ea typeface="ＭＳ Ｐゴシック" charset="-128"/>
                <a:cs typeface="Arial" pitchFamily="34" charset="0"/>
              </a:rPr>
              <a:t>P.Eng</a:t>
            </a:r>
            <a:r>
              <a:rPr lang="en-US" sz="1100" b="0" kern="0" dirty="0">
                <a:solidFill>
                  <a:srgbClr val="FFFFFF"/>
                </a:solidFill>
                <a:latin typeface="Georgia" panose="02040502050405020303" pitchFamily="18" charset="0"/>
                <a:ea typeface="ＭＳ Ｐゴシック" charset="-128"/>
                <a:cs typeface="Arial" pitchFamily="34" charset="0"/>
              </a:rPr>
              <a:t>.</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a:solidFill>
                  <a:srgbClr val="FFFFFF"/>
                </a:solidFill>
                <a:latin typeface="Georgia" panose="02040502050405020303" pitchFamily="18" charset="0"/>
                <a:ea typeface="ＭＳ Ｐゴシック" charset="-128"/>
                <a:cs typeface="Arial" pitchFamily="34" charset="0"/>
              </a:rPr>
              <a:t>Prof. Werner </a:t>
            </a:r>
            <a:r>
              <a:rPr lang="en-US" sz="1100" b="0" kern="0" dirty="0" err="1">
                <a:solidFill>
                  <a:srgbClr val="FFFFFF"/>
                </a:solidFill>
                <a:latin typeface="Georgia" panose="02040502050405020303" pitchFamily="18" charset="0"/>
                <a:ea typeface="ＭＳ Ｐゴシック" charset="-128"/>
                <a:cs typeface="Arial" pitchFamily="34" charset="0"/>
              </a:rPr>
              <a:t>Dietl</a:t>
            </a:r>
            <a:r>
              <a:rPr lang="en-US" sz="1100" b="0" kern="0" dirty="0">
                <a:solidFill>
                  <a:srgbClr val="FFFFFF"/>
                </a:solidFill>
                <a:latin typeface="Georgia" panose="02040502050405020303" pitchFamily="18" charset="0"/>
                <a:ea typeface="ＭＳ Ｐゴシック" charset="-128"/>
                <a:cs typeface="Arial" pitchFamily="34" charset="0"/>
              </a:rPr>
              <a:t>, Ph.D.</a:t>
            </a: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2018 by Douglas Wilhelm Harder and Hiren Patel.</a:t>
            </a:r>
          </a:p>
          <a:p>
            <a:pPr defTabSz="457200">
              <a:spcBef>
                <a:spcPct val="20000"/>
              </a:spcBef>
              <a:defRPr/>
            </a:pPr>
            <a:r>
              <a:rPr lang="en-CA" sz="850" dirty="0">
                <a:solidFill>
                  <a:srgbClr val="FFFFFF"/>
                </a:solidFill>
                <a:latin typeface="Georgia" panose="02040502050405020303" pitchFamily="18" charset="0"/>
                <a:ea typeface="ＭＳ Ｐゴシック" charset="-128"/>
              </a:rPr>
              <a:t>     Some rights reserved.</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C:\Users\dwharder\Desktop\ece.150.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1520" y="5634955"/>
            <a:ext cx="1245391" cy="45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Consolas" panose="020B0609020204030204" pitchFamily="49" charset="0"/>
              </a:rPr>
              <a:t>Concatenating two linked lists</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Consolas" panose="020B0609020204030204" pitchFamily="49" charset="0"/>
              <a:ea typeface="+mn-ea"/>
              <a:cs typeface="Consolas" panose="020B0609020204030204" pitchFamily="49" charset="0"/>
            </a:endParaRPr>
          </a:p>
        </p:txBody>
      </p:sp>
      <p:sp>
        <p:nvSpPr>
          <p:cNvPr id="2" name="Title 1"/>
          <p:cNvSpPr>
            <a:spLocks noGrp="1"/>
          </p:cNvSpPr>
          <p:nvPr>
            <p:ph type="title"/>
          </p:nvPr>
        </p:nvSpPr>
        <p:spPr/>
        <p:txBody>
          <a:bodyPr>
            <a:normAutofit/>
          </a:bodyPr>
          <a:lstStyle>
            <a:lvl1pPr>
              <a:defRPr sz="2800"/>
            </a:lvl1pPr>
          </a:lstStyle>
          <a:p>
            <a:r>
              <a:rPr lang="en-US" dirty="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lgn="l">
              <a:buFont typeface="Arial" panose="020B0604020202020204" pitchFamily="34" charset="0"/>
              <a:buChar char="•"/>
              <a:defRPr sz="2000"/>
            </a:lvl1pPr>
            <a:lvl2pPr algn="l">
              <a:defRPr sz="1900"/>
            </a:lvl2pPr>
            <a:lvl3pPr algn="l">
              <a:defRPr sz="1800"/>
            </a:lvl3pPr>
            <a:lvl4pPr algn="l">
              <a:defRPr sz="1700"/>
            </a:lvl4pPr>
            <a:lvl5pPr algn="l">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954" t="19122"/>
          <a:stretch/>
        </p:blipFill>
        <p:spPr bwMode="auto">
          <a:xfrm>
            <a:off x="47624" y="40480"/>
            <a:ext cx="1700161" cy="5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descr="C:\Users\dwharder\Desktop\ece.150.png"/>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8244409" y="6515494"/>
            <a:ext cx="864095" cy="31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CA" dirty="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hf hd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just" rtl="0" eaLnBrk="0" fontAlgn="base" hangingPunct="0">
        <a:spcBef>
          <a:spcPct val="20000"/>
        </a:spcBef>
        <a:spcAft>
          <a:spcPct val="0"/>
        </a:spcAft>
        <a:buFont typeface="Arial" panose="020B0604020202020204" pitchFamily="34" charset="0"/>
        <a:buChar char="•"/>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7.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8.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7.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18.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19.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6.xml"/><Relationship Id="rId5" Type="http://schemas.openxmlformats.org/officeDocument/2006/relationships/image" Target="../media/image9.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99792" y="3111103"/>
            <a:ext cx="6264696" cy="1470025"/>
          </a:xfrm>
        </p:spPr>
        <p:txBody>
          <a:bodyPr>
            <a:normAutofit/>
          </a:bodyPr>
          <a:lstStyle/>
          <a:p>
            <a:r>
              <a:rPr lang="en-CA" dirty="0"/>
              <a:t>Concatenating</a:t>
            </a:r>
            <a:br>
              <a:rPr lang="en-CA" dirty="0"/>
            </a:br>
            <a:r>
              <a:rPr lang="en-CA" dirty="0"/>
              <a:t>two linked lists</a:t>
            </a:r>
            <a:endParaRPr lang="en-CA" dirty="0">
              <a:latin typeface="Consolas" panose="020B0609020204030204" pitchFamily="49" charset="0"/>
              <a:cs typeface="Consolas" panose="020B0609020204030204" pitchFamily="49" charset="0"/>
            </a:endParaRPr>
          </a:p>
        </p:txBody>
      </p:sp>
      <p:pic>
        <p:nvPicPr>
          <p:cNvPr id="3" name="Audio 2">
            <a:hlinkClick r:id="" action="ppaction://media"/>
            <a:extLst>
              <a:ext uri="{FF2B5EF4-FFF2-40B4-BE49-F238E27FC236}">
                <a16:creationId xmlns:a16="http://schemas.microsoft.com/office/drawing/2014/main" id="{92BC693B-7B1A-4605-A24D-CFC3C24D30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xmlns:p14="http://schemas.microsoft.com/office/powerpoint/2010/main">
    <mc:Choice Requires="p14">
      <p:transition spd="slow" p14:dur="2000" advTm="16262"/>
    </mc:Choice>
    <mc:Fallback xmlns="">
      <p:transition spd="slow" advTm="16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80398-BF03-40A6-A79B-375FB49D0810}"/>
              </a:ext>
            </a:extLst>
          </p:cNvPr>
          <p:cNvSpPr>
            <a:spLocks noGrp="1"/>
          </p:cNvSpPr>
          <p:nvPr>
            <p:ph type="title"/>
          </p:nvPr>
        </p:nvSpPr>
        <p:spPr/>
        <p:txBody>
          <a:bodyPr/>
          <a:lstStyle/>
          <a:p>
            <a:r>
              <a:rPr lang="en-US" dirty="0"/>
              <a:t>Pushing an entire linked list</a:t>
            </a:r>
          </a:p>
        </p:txBody>
      </p:sp>
      <p:graphicFrame>
        <p:nvGraphicFramePr>
          <p:cNvPr id="48" name="Table 4">
            <a:extLst>
              <a:ext uri="{FF2B5EF4-FFF2-40B4-BE49-F238E27FC236}">
                <a16:creationId xmlns:a16="http://schemas.microsoft.com/office/drawing/2014/main" id="{128D9DC7-39E3-4F1E-8549-63146D439136}"/>
              </a:ext>
            </a:extLst>
          </p:cNvPr>
          <p:cNvGraphicFramePr>
            <a:graphicFrameLocks noGrp="1"/>
          </p:cNvGraphicFramePr>
          <p:nvPr>
            <p:extLst>
              <p:ext uri="{D42A27DB-BD31-4B8C-83A1-F6EECF244321}">
                <p14:modId xmlns:p14="http://schemas.microsoft.com/office/powerpoint/2010/main" val="1997678624"/>
              </p:ext>
            </p:extLst>
          </p:nvPr>
        </p:nvGraphicFramePr>
        <p:xfrm>
          <a:off x="1259632" y="2574087"/>
          <a:ext cx="6360369" cy="1645920"/>
        </p:xfrm>
        <a:graphic>
          <a:graphicData uri="http://schemas.openxmlformats.org/drawingml/2006/table">
            <a:tbl>
              <a:tblPr firstRow="1" bandRow="1">
                <a:tableStyleId>{2D5ABB26-0587-4C30-8999-92F81FD0307C}</a:tableStyleId>
              </a:tblPr>
              <a:tblGrid>
                <a:gridCol w="288032">
                  <a:extLst>
                    <a:ext uri="{9D8B030D-6E8A-4147-A177-3AD203B41FA5}">
                      <a16:colId xmlns:a16="http://schemas.microsoft.com/office/drawing/2014/main" val="1420625212"/>
                    </a:ext>
                  </a:extLst>
                </a:gridCol>
                <a:gridCol w="576064">
                  <a:extLst>
                    <a:ext uri="{9D8B030D-6E8A-4147-A177-3AD203B41FA5}">
                      <a16:colId xmlns:a16="http://schemas.microsoft.com/office/drawing/2014/main" val="585576871"/>
                    </a:ext>
                  </a:extLst>
                </a:gridCol>
                <a:gridCol w="1832091">
                  <a:extLst>
                    <a:ext uri="{9D8B030D-6E8A-4147-A177-3AD203B41FA5}">
                      <a16:colId xmlns:a16="http://schemas.microsoft.com/office/drawing/2014/main" val="4253167760"/>
                    </a:ext>
                  </a:extLst>
                </a:gridCol>
                <a:gridCol w="1832091">
                  <a:extLst>
                    <a:ext uri="{9D8B030D-6E8A-4147-A177-3AD203B41FA5}">
                      <a16:colId xmlns:a16="http://schemas.microsoft.com/office/drawing/2014/main" val="373004727"/>
                    </a:ext>
                  </a:extLst>
                </a:gridCol>
                <a:gridCol w="1832091">
                  <a:extLst>
                    <a:ext uri="{9D8B030D-6E8A-4147-A177-3AD203B41FA5}">
                      <a16:colId xmlns:a16="http://schemas.microsoft.com/office/drawing/2014/main" val="605605619"/>
                    </a:ext>
                  </a:extLst>
                </a:gridCol>
              </a:tblGrid>
              <a:tr h="0">
                <a:tc rowSpan="2" gridSpan="2">
                  <a:txBody>
                    <a:bodyPr/>
                    <a:lstStyle/>
                    <a:p>
                      <a:pPr algn="ctr"/>
                      <a:r>
                        <a:rPr lang="en-US" b="1" dirty="0">
                          <a:latin typeface="Georgia" panose="02040502050405020303" pitchFamily="18" charset="0"/>
                        </a:rPr>
                        <a:t>Size</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hMerge="1">
                  <a:txBody>
                    <a:bodyPr/>
                    <a:lstStyle/>
                    <a:p>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a:r>
                        <a:rPr lang="en-US" dirty="0">
                          <a:latin typeface="Consolas" panose="020B0609020204030204" pitchFamily="49" charset="0"/>
                        </a:rPr>
                        <a:t>list</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r>
                        <a:rPr lang="en-US" dirty="0"/>
                        <a:t>≥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0325861"/>
                  </a:ext>
                </a:extLst>
              </a:tr>
              <a:tr h="126787">
                <a:tc gridSpan="2" vMerge="1">
                  <a:txBody>
                    <a:bodyPr/>
                    <a:lstStyle/>
                    <a:p>
                      <a:pPr algn="ct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vMerge="1">
                  <a:txBody>
                    <a:bodyPr/>
                    <a:lstStyle/>
                    <a:p>
                      <a:pPr algn="ctr"/>
                      <a:endParaRPr lang="en-US"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latin typeface="Consolas" panose="020B0609020204030204" pitchFamily="49" charset="0"/>
                        </a:rPr>
                        <a:t>0</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latin typeface="Consolas" panose="020B0609020204030204" pitchFamily="49" charset="0"/>
                        </a:rPr>
                        <a:t>1</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latin typeface="Consolas" panose="020B0609020204030204" pitchFamily="49" charset="0"/>
                        </a:rPr>
                        <a:t>≥2</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28029285"/>
                  </a:ext>
                </a:extLst>
              </a:tr>
              <a:tr h="364600">
                <a:tc rowSpan="3">
                  <a:txBody>
                    <a:bodyPr/>
                    <a:lstStyle/>
                    <a:p>
                      <a:pPr algn="ctr"/>
                      <a:r>
                        <a:rPr lang="en-US" dirty="0">
                          <a:latin typeface="Consolas" panose="020B0609020204030204" pitchFamily="49" charset="0"/>
                        </a:rPr>
                        <a:t>*this</a:t>
                      </a:r>
                    </a:p>
                  </a:txBody>
                  <a:tcPr vert="vert27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latin typeface="Consolas" panose="020B0609020204030204" pitchFamily="49" charset="0"/>
                        </a:rPr>
                        <a:t>0</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latin typeface="Georgia" panose="02040502050405020303" pitchFamily="18" charset="0"/>
                        </a:rPr>
                        <a:t>Do nothing.</a:t>
                      </a:r>
                    </a:p>
                  </a:txBody>
                  <a:tcPr>
                    <a:lnL w="12700" cap="flat" cmpd="sng" algn="ctr">
                      <a:solidFill>
                        <a:schemeClr val="tx1"/>
                      </a:solidFill>
                      <a:prstDash val="solid"/>
                      <a:round/>
                      <a:headEnd type="none" w="med" len="med"/>
                      <a:tailEnd type="none" w="med" len="med"/>
                    </a:lnL>
                    <a:lnR w="12700" cap="flat" cmpd="sng" algn="ctr">
                      <a:solidFill>
                        <a:schemeClr val="tx1">
                          <a:lumMod val="50000"/>
                          <a:lumOff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lumMod val="50000"/>
                          <a:lumOff val="50000"/>
                        </a:schemeClr>
                      </a:solidFill>
                      <a:prstDash val="sysDot"/>
                      <a:round/>
                      <a:headEnd type="none" w="med" len="med"/>
                      <a:tailEnd type="none" w="med" len="med"/>
                    </a:lnL>
                    <a:lnR w="12700" cap="flat" cmpd="sng" algn="ctr">
                      <a:solidFill>
                        <a:schemeClr val="tx1">
                          <a:lumMod val="50000"/>
                          <a:lumOff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lumMod val="50000"/>
                          <a:lumOff val="50000"/>
                        </a:schemeClr>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5791728"/>
                  </a:ext>
                </a:extLst>
              </a:tr>
              <a:tr h="364600">
                <a:tc vMerge="1">
                  <a:txBody>
                    <a:bodyPr/>
                    <a:lstStyle/>
                    <a:p>
                      <a:pPr algn="ctr"/>
                      <a:endParaRPr lang="en-US" dirty="0"/>
                    </a:p>
                  </a:txBody>
                  <a:tcPr/>
                </a:tc>
                <a:tc>
                  <a:txBody>
                    <a:bodyPr/>
                    <a:lstStyle/>
                    <a:p>
                      <a:pPr algn="ctr"/>
                      <a:r>
                        <a:rPr lang="en-US" dirty="0">
                          <a:latin typeface="Consolas" panose="020B0609020204030204" pitchFamily="49" charset="0"/>
                        </a:rPr>
                        <a:t>1</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latin typeface="Georgia" panose="02040502050405020303" pitchFamily="18" charset="0"/>
                        </a:rPr>
                        <a:t>Do nothing.</a:t>
                      </a:r>
                    </a:p>
                  </a:txBody>
                  <a:tcPr>
                    <a:lnL w="12700" cap="flat" cmpd="sng" algn="ctr">
                      <a:solidFill>
                        <a:schemeClr val="tx1"/>
                      </a:solidFill>
                      <a:prstDash val="solid"/>
                      <a:round/>
                      <a:headEnd type="none" w="med" len="med"/>
                      <a:tailEnd type="none" w="med" len="med"/>
                    </a:lnL>
                    <a:lnR w="12700" cap="flat" cmpd="sng" algn="ctr">
                      <a:solidFill>
                        <a:schemeClr val="tx1">
                          <a:lumMod val="50000"/>
                          <a:lumOff val="50000"/>
                        </a:schemeClr>
                      </a:solidFill>
                      <a:prstDash val="sysDot"/>
                      <a:round/>
                      <a:headEnd type="none" w="med" len="med"/>
                      <a:tailEnd type="none" w="med" len="med"/>
                    </a:ln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lumMod val="50000"/>
                          <a:lumOff val="50000"/>
                        </a:schemeClr>
                      </a:solidFill>
                      <a:prstDash val="sysDot"/>
                      <a:round/>
                      <a:headEnd type="none" w="med" len="med"/>
                      <a:tailEnd type="none" w="med" len="med"/>
                    </a:lnL>
                    <a:lnR w="12700" cap="flat" cmpd="sng" algn="ctr">
                      <a:solidFill>
                        <a:schemeClr val="tx1">
                          <a:lumMod val="50000"/>
                          <a:lumOff val="50000"/>
                        </a:schemeClr>
                      </a:solidFill>
                      <a:prstDash val="sysDot"/>
                      <a:round/>
                      <a:headEnd type="none" w="med" len="med"/>
                      <a:tailEnd type="none" w="med" len="med"/>
                    </a:ln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lumMod val="50000"/>
                          <a:lumOff val="50000"/>
                        </a:schemeClr>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585570"/>
                  </a:ext>
                </a:extLst>
              </a:tr>
              <a:tr h="364600">
                <a:tc vMerge="1">
                  <a:txBody>
                    <a:bodyPr/>
                    <a:lstStyle/>
                    <a:p>
                      <a:pPr algn="ctr"/>
                      <a:endParaRPr lang="en-US" dirty="0"/>
                    </a:p>
                  </a:txBody>
                  <a:tcPr/>
                </a:tc>
                <a:tc>
                  <a:txBody>
                    <a:bodyPr/>
                    <a:lstStyle/>
                    <a:p>
                      <a:pPr algn="ctr"/>
                      <a:r>
                        <a:rPr lang="en-US" dirty="0">
                          <a:latin typeface="Consolas" panose="020B0609020204030204" pitchFamily="49" charset="0"/>
                        </a:rPr>
                        <a:t>≥2</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latin typeface="Georgia" panose="02040502050405020303" pitchFamily="18" charset="0"/>
                        </a:rPr>
                        <a:t>Do nothing.</a:t>
                      </a:r>
                    </a:p>
                  </a:txBody>
                  <a:tcPr>
                    <a:lnL w="12700" cap="flat" cmpd="sng" algn="ctr">
                      <a:solidFill>
                        <a:schemeClr val="tx1"/>
                      </a:solidFill>
                      <a:prstDash val="solid"/>
                      <a:round/>
                      <a:headEnd type="none" w="med" len="med"/>
                      <a:tailEnd type="none" w="med" len="med"/>
                    </a:lnL>
                    <a:lnR w="12700" cap="flat" cmpd="sng" algn="ctr">
                      <a:solidFill>
                        <a:schemeClr val="tx1">
                          <a:lumMod val="50000"/>
                          <a:lumOff val="50000"/>
                        </a:schemeClr>
                      </a:solidFill>
                      <a:prstDash val="sysDot"/>
                      <a:round/>
                      <a:headEnd type="none" w="med" len="med"/>
                      <a:tailEnd type="none" w="med" len="med"/>
                    </a:lnR>
                    <a:lnT w="12700" cap="flat" cmpd="sng" algn="ctr">
                      <a:solidFill>
                        <a:schemeClr val="tx1">
                          <a:lumMod val="50000"/>
                          <a:lumOff val="50000"/>
                        </a:schemeClr>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lumMod val="50000"/>
                          <a:lumOff val="50000"/>
                        </a:schemeClr>
                      </a:solidFill>
                      <a:prstDash val="sysDot"/>
                      <a:round/>
                      <a:headEnd type="none" w="med" len="med"/>
                      <a:tailEnd type="none" w="med" len="med"/>
                    </a:lnL>
                    <a:lnR w="12700" cap="flat" cmpd="sng" algn="ctr">
                      <a:solidFill>
                        <a:schemeClr val="tx1">
                          <a:lumMod val="50000"/>
                          <a:lumOff val="50000"/>
                        </a:schemeClr>
                      </a:solidFill>
                      <a:prstDash val="sysDot"/>
                      <a:round/>
                      <a:headEnd type="none" w="med" len="med"/>
                      <a:tailEnd type="none" w="med" len="med"/>
                    </a:lnR>
                    <a:lnT w="12700" cap="flat" cmpd="sng" algn="ctr">
                      <a:solidFill>
                        <a:schemeClr val="tx1">
                          <a:lumMod val="50000"/>
                          <a:lumOff val="50000"/>
                        </a:schemeClr>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lumMod val="50000"/>
                          <a:lumOff val="50000"/>
                        </a:schemeClr>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8739850"/>
                  </a:ext>
                </a:extLst>
              </a:tr>
            </a:tbl>
          </a:graphicData>
        </a:graphic>
      </p:graphicFrame>
      <p:sp>
        <p:nvSpPr>
          <p:cNvPr id="3" name="Content Placeholder 2">
            <a:extLst>
              <a:ext uri="{FF2B5EF4-FFF2-40B4-BE49-F238E27FC236}">
                <a16:creationId xmlns:a16="http://schemas.microsoft.com/office/drawing/2014/main" id="{49FA7392-0C3C-4C70-83DA-8B83B0C7D6A2}"/>
              </a:ext>
            </a:extLst>
          </p:cNvPr>
          <p:cNvSpPr>
            <a:spLocks noGrp="1"/>
          </p:cNvSpPr>
          <p:nvPr>
            <p:ph idx="1"/>
          </p:nvPr>
        </p:nvSpPr>
        <p:spPr/>
        <p:txBody>
          <a:bodyPr/>
          <a:lstStyle/>
          <a:p>
            <a:r>
              <a:rPr lang="en-US" dirty="0"/>
              <a:t>If this list is empty,</a:t>
            </a:r>
            <a:br>
              <a:rPr lang="en-US" dirty="0"/>
            </a:br>
            <a:r>
              <a:rPr lang="en-US" dirty="0"/>
              <a:t>	swap the member variables of the two</a:t>
            </a:r>
          </a:p>
          <a:p>
            <a:endParaRPr lang="en-US" dirty="0"/>
          </a:p>
        </p:txBody>
      </p:sp>
      <p:graphicFrame>
        <p:nvGraphicFramePr>
          <p:cNvPr id="6" name="Table 4">
            <a:extLst>
              <a:ext uri="{FF2B5EF4-FFF2-40B4-BE49-F238E27FC236}">
                <a16:creationId xmlns:a16="http://schemas.microsoft.com/office/drawing/2014/main" id="{CC54B264-F87F-4A5B-BB1A-5EE7BBBE6DFE}"/>
              </a:ext>
            </a:extLst>
          </p:cNvPr>
          <p:cNvGraphicFramePr>
            <a:graphicFrameLocks noGrp="1"/>
          </p:cNvGraphicFramePr>
          <p:nvPr>
            <p:extLst>
              <p:ext uri="{D42A27DB-BD31-4B8C-83A1-F6EECF244321}">
                <p14:modId xmlns:p14="http://schemas.microsoft.com/office/powerpoint/2010/main" val="2286512390"/>
              </p:ext>
            </p:extLst>
          </p:nvPr>
        </p:nvGraphicFramePr>
        <p:xfrm>
          <a:off x="1259632" y="2574087"/>
          <a:ext cx="6360369" cy="1645920"/>
        </p:xfrm>
        <a:graphic>
          <a:graphicData uri="http://schemas.openxmlformats.org/drawingml/2006/table">
            <a:tbl>
              <a:tblPr firstRow="1" bandRow="1">
                <a:tableStyleId>{2D5ABB26-0587-4C30-8999-92F81FD0307C}</a:tableStyleId>
              </a:tblPr>
              <a:tblGrid>
                <a:gridCol w="288032">
                  <a:extLst>
                    <a:ext uri="{9D8B030D-6E8A-4147-A177-3AD203B41FA5}">
                      <a16:colId xmlns:a16="http://schemas.microsoft.com/office/drawing/2014/main" val="1420625212"/>
                    </a:ext>
                  </a:extLst>
                </a:gridCol>
                <a:gridCol w="576064">
                  <a:extLst>
                    <a:ext uri="{9D8B030D-6E8A-4147-A177-3AD203B41FA5}">
                      <a16:colId xmlns:a16="http://schemas.microsoft.com/office/drawing/2014/main" val="585576871"/>
                    </a:ext>
                  </a:extLst>
                </a:gridCol>
                <a:gridCol w="1832091">
                  <a:extLst>
                    <a:ext uri="{9D8B030D-6E8A-4147-A177-3AD203B41FA5}">
                      <a16:colId xmlns:a16="http://schemas.microsoft.com/office/drawing/2014/main" val="4253167760"/>
                    </a:ext>
                  </a:extLst>
                </a:gridCol>
                <a:gridCol w="1832091">
                  <a:extLst>
                    <a:ext uri="{9D8B030D-6E8A-4147-A177-3AD203B41FA5}">
                      <a16:colId xmlns:a16="http://schemas.microsoft.com/office/drawing/2014/main" val="373004727"/>
                    </a:ext>
                  </a:extLst>
                </a:gridCol>
                <a:gridCol w="1832091">
                  <a:extLst>
                    <a:ext uri="{9D8B030D-6E8A-4147-A177-3AD203B41FA5}">
                      <a16:colId xmlns:a16="http://schemas.microsoft.com/office/drawing/2014/main" val="605605619"/>
                    </a:ext>
                  </a:extLst>
                </a:gridCol>
              </a:tblGrid>
              <a:tr h="0">
                <a:tc rowSpan="2" gridSpan="2">
                  <a:txBody>
                    <a:bodyPr/>
                    <a:lstStyle/>
                    <a:p>
                      <a:pPr algn="ctr"/>
                      <a:r>
                        <a:rPr lang="en-US" b="1" dirty="0">
                          <a:latin typeface="Georgia" panose="02040502050405020303" pitchFamily="18" charset="0"/>
                        </a:rPr>
                        <a:t>Size</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hMerge="1">
                  <a:txBody>
                    <a:bodyPr/>
                    <a:lstStyle/>
                    <a:p>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a:r>
                        <a:rPr lang="en-US" dirty="0">
                          <a:latin typeface="Consolas" panose="020B0609020204030204" pitchFamily="49" charset="0"/>
                        </a:rPr>
                        <a:t>list</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r>
                        <a:rPr lang="en-US" dirty="0"/>
                        <a:t>≥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0325861"/>
                  </a:ext>
                </a:extLst>
              </a:tr>
              <a:tr h="126787">
                <a:tc gridSpan="2" vMerge="1">
                  <a:txBody>
                    <a:bodyPr/>
                    <a:lstStyle/>
                    <a:p>
                      <a:pPr algn="ct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vMerge="1">
                  <a:txBody>
                    <a:bodyPr/>
                    <a:lstStyle/>
                    <a:p>
                      <a:pPr algn="ctr"/>
                      <a:endParaRPr lang="en-US"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latin typeface="Consolas" panose="020B0609020204030204" pitchFamily="49" charset="0"/>
                        </a:rPr>
                        <a:t>0</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latin typeface="Consolas" panose="020B0609020204030204" pitchFamily="49" charset="0"/>
                        </a:rPr>
                        <a:t>1</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latin typeface="Consolas" panose="020B0609020204030204" pitchFamily="49" charset="0"/>
                        </a:rPr>
                        <a:t>≥2</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28029285"/>
                  </a:ext>
                </a:extLst>
              </a:tr>
              <a:tr h="364600">
                <a:tc rowSpan="3">
                  <a:txBody>
                    <a:bodyPr/>
                    <a:lstStyle/>
                    <a:p>
                      <a:pPr algn="ctr"/>
                      <a:r>
                        <a:rPr lang="en-US" dirty="0">
                          <a:latin typeface="Consolas" panose="020B0609020204030204" pitchFamily="49" charset="0"/>
                        </a:rPr>
                        <a:t>*this</a:t>
                      </a:r>
                    </a:p>
                  </a:txBody>
                  <a:tcPr vert="vert27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latin typeface="Consolas" panose="020B0609020204030204" pitchFamily="49" charset="0"/>
                        </a:rPr>
                        <a:t>0</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latin typeface="Georgia" panose="02040502050405020303" pitchFamily="18" charset="0"/>
                        </a:rPr>
                        <a:t>Do nothing.</a:t>
                      </a:r>
                    </a:p>
                  </a:txBody>
                  <a:tcPr>
                    <a:lnL w="12700" cap="flat" cmpd="sng" algn="ctr">
                      <a:solidFill>
                        <a:schemeClr val="tx1"/>
                      </a:solidFill>
                      <a:prstDash val="solid"/>
                      <a:round/>
                      <a:headEnd type="none" w="med" len="med"/>
                      <a:tailEnd type="none" w="med" len="med"/>
                    </a:lnL>
                    <a:lnR w="12700" cap="flat" cmpd="sng" algn="ctr">
                      <a:solidFill>
                        <a:schemeClr val="tx1">
                          <a:lumMod val="50000"/>
                          <a:lumOff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dirty="0">
                          <a:latin typeface="Georgia" panose="02040502050405020303" pitchFamily="18" charset="0"/>
                        </a:rPr>
                        <a:t>Swap</a:t>
                      </a:r>
                    </a:p>
                  </a:txBody>
                  <a:tcPr>
                    <a:lnL w="12700" cap="flat" cmpd="sng" algn="ctr">
                      <a:solidFill>
                        <a:schemeClr val="tx1">
                          <a:lumMod val="50000"/>
                          <a:lumOff val="50000"/>
                        </a:schemeClr>
                      </a:solidFill>
                      <a:prstDash val="sysDot"/>
                      <a:round/>
                      <a:headEnd type="none" w="med" len="med"/>
                      <a:tailEnd type="none" w="med" len="med"/>
                    </a:lnL>
                    <a:lnR w="12700" cap="flat" cmpd="sng" algn="ctr">
                      <a:solidFill>
                        <a:schemeClr val="tx1">
                          <a:lumMod val="50000"/>
                          <a:lumOff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dirty="0">
                          <a:latin typeface="Georgia" panose="02040502050405020303" pitchFamily="18" charset="0"/>
                        </a:rPr>
                        <a:t>Swap</a:t>
                      </a:r>
                    </a:p>
                  </a:txBody>
                  <a:tcPr>
                    <a:lnL w="12700" cap="flat" cmpd="sng" algn="ctr">
                      <a:solidFill>
                        <a:schemeClr val="tx1">
                          <a:lumMod val="50000"/>
                          <a:lumOff val="50000"/>
                        </a:schemeClr>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5791728"/>
                  </a:ext>
                </a:extLst>
              </a:tr>
              <a:tr h="364600">
                <a:tc vMerge="1">
                  <a:txBody>
                    <a:bodyPr/>
                    <a:lstStyle/>
                    <a:p>
                      <a:pPr algn="ctr"/>
                      <a:endParaRPr lang="en-US" dirty="0"/>
                    </a:p>
                  </a:txBody>
                  <a:tcPr/>
                </a:tc>
                <a:tc>
                  <a:txBody>
                    <a:bodyPr/>
                    <a:lstStyle/>
                    <a:p>
                      <a:pPr algn="ctr"/>
                      <a:r>
                        <a:rPr lang="en-US" dirty="0">
                          <a:latin typeface="Consolas" panose="020B0609020204030204" pitchFamily="49" charset="0"/>
                        </a:rPr>
                        <a:t>1</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latin typeface="Georgia" panose="02040502050405020303" pitchFamily="18" charset="0"/>
                        </a:rPr>
                        <a:t>Do nothing.</a:t>
                      </a:r>
                    </a:p>
                  </a:txBody>
                  <a:tcPr>
                    <a:lnL w="12700" cap="flat" cmpd="sng" algn="ctr">
                      <a:solidFill>
                        <a:schemeClr val="tx1"/>
                      </a:solidFill>
                      <a:prstDash val="solid"/>
                      <a:round/>
                      <a:headEnd type="none" w="med" len="med"/>
                      <a:tailEnd type="none" w="med" len="med"/>
                    </a:lnL>
                    <a:lnR w="12700" cap="flat" cmpd="sng" algn="ctr">
                      <a:solidFill>
                        <a:schemeClr val="tx1">
                          <a:lumMod val="50000"/>
                          <a:lumOff val="50000"/>
                        </a:schemeClr>
                      </a:solidFill>
                      <a:prstDash val="sysDot"/>
                      <a:round/>
                      <a:headEnd type="none" w="med" len="med"/>
                      <a:tailEnd type="none" w="med" len="med"/>
                    </a:ln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lumMod val="50000"/>
                          <a:lumOff val="50000"/>
                        </a:schemeClr>
                      </a:solidFill>
                      <a:prstDash val="sysDot"/>
                      <a:round/>
                      <a:headEnd type="none" w="med" len="med"/>
                      <a:tailEnd type="none" w="med" len="med"/>
                    </a:lnL>
                    <a:lnR w="12700" cap="flat" cmpd="sng" algn="ctr">
                      <a:solidFill>
                        <a:schemeClr val="tx1">
                          <a:lumMod val="50000"/>
                          <a:lumOff val="50000"/>
                        </a:schemeClr>
                      </a:solidFill>
                      <a:prstDash val="sysDot"/>
                      <a:round/>
                      <a:headEnd type="none" w="med" len="med"/>
                      <a:tailEnd type="none" w="med" len="med"/>
                    </a:ln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lumMod val="50000"/>
                          <a:lumOff val="50000"/>
                        </a:schemeClr>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585570"/>
                  </a:ext>
                </a:extLst>
              </a:tr>
              <a:tr h="364600">
                <a:tc vMerge="1">
                  <a:txBody>
                    <a:bodyPr/>
                    <a:lstStyle/>
                    <a:p>
                      <a:pPr algn="ctr"/>
                      <a:endParaRPr lang="en-US" dirty="0"/>
                    </a:p>
                  </a:txBody>
                  <a:tcPr/>
                </a:tc>
                <a:tc>
                  <a:txBody>
                    <a:bodyPr/>
                    <a:lstStyle/>
                    <a:p>
                      <a:pPr algn="ctr"/>
                      <a:r>
                        <a:rPr lang="en-US" dirty="0">
                          <a:latin typeface="Consolas" panose="020B0609020204030204" pitchFamily="49" charset="0"/>
                        </a:rPr>
                        <a:t>≥2</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latin typeface="Georgia" panose="02040502050405020303" pitchFamily="18" charset="0"/>
                        </a:rPr>
                        <a:t>Do nothing.</a:t>
                      </a:r>
                    </a:p>
                  </a:txBody>
                  <a:tcPr>
                    <a:lnL w="12700" cap="flat" cmpd="sng" algn="ctr">
                      <a:solidFill>
                        <a:schemeClr val="tx1"/>
                      </a:solidFill>
                      <a:prstDash val="solid"/>
                      <a:round/>
                      <a:headEnd type="none" w="med" len="med"/>
                      <a:tailEnd type="none" w="med" len="med"/>
                    </a:lnL>
                    <a:lnR w="12700" cap="flat" cmpd="sng" algn="ctr">
                      <a:solidFill>
                        <a:schemeClr val="tx1">
                          <a:lumMod val="50000"/>
                          <a:lumOff val="50000"/>
                        </a:schemeClr>
                      </a:solidFill>
                      <a:prstDash val="sysDot"/>
                      <a:round/>
                      <a:headEnd type="none" w="med" len="med"/>
                      <a:tailEnd type="none" w="med" len="med"/>
                    </a:lnR>
                    <a:lnT w="12700" cap="flat" cmpd="sng" algn="ctr">
                      <a:solidFill>
                        <a:schemeClr val="tx1">
                          <a:lumMod val="50000"/>
                          <a:lumOff val="50000"/>
                        </a:schemeClr>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lumMod val="50000"/>
                          <a:lumOff val="50000"/>
                        </a:schemeClr>
                      </a:solidFill>
                      <a:prstDash val="sysDot"/>
                      <a:round/>
                      <a:headEnd type="none" w="med" len="med"/>
                      <a:tailEnd type="none" w="med" len="med"/>
                    </a:lnL>
                    <a:lnR w="12700" cap="flat" cmpd="sng" algn="ctr">
                      <a:solidFill>
                        <a:schemeClr val="tx1">
                          <a:lumMod val="50000"/>
                          <a:lumOff val="50000"/>
                        </a:schemeClr>
                      </a:solidFill>
                      <a:prstDash val="sysDot"/>
                      <a:round/>
                      <a:headEnd type="none" w="med" len="med"/>
                      <a:tailEnd type="none" w="med" len="med"/>
                    </a:lnR>
                    <a:lnT w="12700" cap="flat" cmpd="sng" algn="ctr">
                      <a:solidFill>
                        <a:schemeClr val="tx1">
                          <a:lumMod val="50000"/>
                          <a:lumOff val="50000"/>
                        </a:schemeClr>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lumMod val="50000"/>
                          <a:lumOff val="50000"/>
                        </a:schemeClr>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8739850"/>
                  </a:ext>
                </a:extLst>
              </a:tr>
            </a:tbl>
          </a:graphicData>
        </a:graphic>
      </p:graphicFrame>
      <p:pic>
        <p:nvPicPr>
          <p:cNvPr id="7" name="Audio 6">
            <a:hlinkClick r:id="" action="ppaction://media"/>
            <a:extLst>
              <a:ext uri="{FF2B5EF4-FFF2-40B4-BE49-F238E27FC236}">
                <a16:creationId xmlns:a16="http://schemas.microsoft.com/office/drawing/2014/main" id="{3C59E4D3-7244-41EC-B153-DF9EBC9FBBB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920058591"/>
      </p:ext>
    </p:extLst>
  </p:cSld>
  <p:clrMapOvr>
    <a:masterClrMapping/>
  </p:clrMapOvr>
  <mc:AlternateContent xmlns:mc="http://schemas.openxmlformats.org/markup-compatibility/2006">
    <mc:Choice xmlns:p14="http://schemas.microsoft.com/office/powerpoint/2010/main" Requires="p14">
      <p:transition spd="slow" p14:dur="2000" advTm="23445"/>
    </mc:Choice>
    <mc:Fallback>
      <p:transition spd="slow" advTm="23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8"/>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F0031-75B9-4E6E-BF35-2A44515EEB3E}"/>
              </a:ext>
            </a:extLst>
          </p:cNvPr>
          <p:cNvSpPr>
            <a:spLocks noGrp="1"/>
          </p:cNvSpPr>
          <p:nvPr>
            <p:ph type="title"/>
          </p:nvPr>
        </p:nvSpPr>
        <p:spPr/>
        <p:txBody>
          <a:bodyPr/>
          <a:lstStyle/>
          <a:p>
            <a:r>
              <a:rPr lang="en-US" dirty="0"/>
              <a:t>Pushing at the front</a:t>
            </a:r>
          </a:p>
        </p:txBody>
      </p:sp>
      <p:sp>
        <p:nvSpPr>
          <p:cNvPr id="3" name="Content Placeholder 2">
            <a:extLst>
              <a:ext uri="{FF2B5EF4-FFF2-40B4-BE49-F238E27FC236}">
                <a16:creationId xmlns:a16="http://schemas.microsoft.com/office/drawing/2014/main" id="{D0AEE57E-00AA-4811-AC4C-43385D633934}"/>
              </a:ext>
            </a:extLst>
          </p:cNvPr>
          <p:cNvSpPr>
            <a:spLocks noGrp="1"/>
          </p:cNvSpPr>
          <p:nvPr>
            <p:ph idx="1"/>
          </p:nvPr>
        </p:nvSpPr>
        <p:spPr/>
        <p:txBody>
          <a:bodyPr/>
          <a:lstStyle/>
          <a:p>
            <a:r>
              <a:rPr lang="en-US" dirty="0"/>
              <a:t>One node each</a:t>
            </a:r>
          </a:p>
          <a:p>
            <a:endParaRPr lang="en-US" dirty="0"/>
          </a:p>
          <a:p>
            <a:endParaRPr lang="en-US" dirty="0"/>
          </a:p>
          <a:p>
            <a:endParaRPr lang="en-US" dirty="0"/>
          </a:p>
          <a:p>
            <a:endParaRPr lang="en-US" dirty="0"/>
          </a:p>
          <a:p>
            <a:endParaRPr lang="en-US" dirty="0"/>
          </a:p>
          <a:p>
            <a:endParaRPr lang="en-US" dirty="0"/>
          </a:p>
          <a:p>
            <a:pPr marL="0" indent="0">
              <a:buNone/>
            </a:pPr>
            <a:endParaRPr lang="en-US" dirty="0"/>
          </a:p>
        </p:txBody>
      </p:sp>
      <p:graphicFrame>
        <p:nvGraphicFramePr>
          <p:cNvPr id="7" name="Table 7">
            <a:extLst>
              <a:ext uri="{FF2B5EF4-FFF2-40B4-BE49-F238E27FC236}">
                <a16:creationId xmlns:a16="http://schemas.microsoft.com/office/drawing/2014/main" id="{AD52C647-31B0-45D8-AB91-0545AFE8FC7D}"/>
              </a:ext>
            </a:extLst>
          </p:cNvPr>
          <p:cNvGraphicFramePr>
            <a:graphicFrameLocks noGrp="1"/>
          </p:cNvGraphicFramePr>
          <p:nvPr>
            <p:extLst>
              <p:ext uri="{D42A27DB-BD31-4B8C-83A1-F6EECF244321}">
                <p14:modId xmlns:p14="http://schemas.microsoft.com/office/powerpoint/2010/main" val="2164418828"/>
              </p:ext>
            </p:extLst>
          </p:nvPr>
        </p:nvGraphicFramePr>
        <p:xfrm>
          <a:off x="48981" y="2204864"/>
          <a:ext cx="3312368" cy="1112520"/>
        </p:xfrm>
        <a:graphic>
          <a:graphicData uri="http://schemas.openxmlformats.org/drawingml/2006/table">
            <a:tbl>
              <a:tblPr firstRow="1" bandRow="1">
                <a:tableStyleId>{2D5ABB26-0587-4C30-8999-92F81FD0307C}</a:tableStyleId>
              </a:tblPr>
              <a:tblGrid>
                <a:gridCol w="936104">
                  <a:extLst>
                    <a:ext uri="{9D8B030D-6E8A-4147-A177-3AD203B41FA5}">
                      <a16:colId xmlns:a16="http://schemas.microsoft.com/office/drawing/2014/main" val="4103550071"/>
                    </a:ext>
                  </a:extLst>
                </a:gridCol>
                <a:gridCol w="1800200">
                  <a:extLst>
                    <a:ext uri="{9D8B030D-6E8A-4147-A177-3AD203B41FA5}">
                      <a16:colId xmlns:a16="http://schemas.microsoft.com/office/drawing/2014/main" val="3085058525"/>
                    </a:ext>
                  </a:extLst>
                </a:gridCol>
                <a:gridCol w="576064">
                  <a:extLst>
                    <a:ext uri="{9D8B030D-6E8A-4147-A177-3AD203B41FA5}">
                      <a16:colId xmlns:a16="http://schemas.microsoft.com/office/drawing/2014/main" val="255406047"/>
                    </a:ext>
                  </a:extLst>
                </a:gridCol>
              </a:tblGrid>
              <a:tr h="370840">
                <a:tc rowSpan="3">
                  <a:txBody>
                    <a:bodyPr/>
                    <a:lstStyle/>
                    <a:p>
                      <a:r>
                        <a:rPr lang="en-US" dirty="0">
                          <a:latin typeface="Consolas" panose="020B0609020204030204" pitchFamily="49" charset="0"/>
                        </a:rPr>
                        <a:t>*this</a:t>
                      </a:r>
                    </a:p>
                  </a:txBody>
                  <a:tcPr anchor="ctr">
                    <a:lnR w="12700" cap="flat" cmpd="sng" algn="ctr">
                      <a:solidFill>
                        <a:schemeClr val="tx1"/>
                      </a:solidFill>
                      <a:prstDash val="solid"/>
                      <a:round/>
                      <a:headEnd type="none" w="med" len="med"/>
                      <a:tailEnd type="none" w="med" len="med"/>
                    </a:lnR>
                  </a:tcPr>
                </a:tc>
                <a:tc>
                  <a:txBody>
                    <a:bodyPr/>
                    <a:lstStyle/>
                    <a:p>
                      <a:pPr algn="r"/>
                      <a:r>
                        <a:rPr lang="en-US" dirty="0" err="1">
                          <a:latin typeface="Consolas" panose="020B0609020204030204" pitchFamily="49" charset="0"/>
                        </a:rPr>
                        <a:t>p_list_head</a:t>
                      </a:r>
                      <a:r>
                        <a:rPr lang="en-US" dirty="0">
                          <a:latin typeface="Consolas" panose="020B0609020204030204" pitchFamily="49" charset="0"/>
                        </a:rPr>
                        <a:t>_</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5595836"/>
                  </a:ext>
                </a:extLst>
              </a:tr>
              <a:tr h="370840">
                <a:tc vMerge="1">
                  <a:txBody>
                    <a:bodyPr/>
                    <a:lstStyle/>
                    <a:p>
                      <a:endParaRPr lang="en-US" dirty="0"/>
                    </a:p>
                  </a:txBody>
                  <a:tcPr/>
                </a:tc>
                <a:tc>
                  <a:txBody>
                    <a:bodyPr/>
                    <a:lstStyle/>
                    <a:p>
                      <a:pPr algn="r"/>
                      <a:r>
                        <a:rPr lang="en-US" dirty="0" err="1">
                          <a:latin typeface="Consolas" panose="020B0609020204030204" pitchFamily="49" charset="0"/>
                        </a:rPr>
                        <a:t>p_list_tail</a:t>
                      </a:r>
                      <a:r>
                        <a:rPr lang="en-US" dirty="0">
                          <a:latin typeface="Consolas" panose="020B0609020204030204" pitchFamily="49" charset="0"/>
                        </a:rPr>
                        <a:t>_</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6185300"/>
                  </a:ext>
                </a:extLst>
              </a:tr>
              <a:tr h="370840">
                <a:tc vMerge="1">
                  <a:txBody>
                    <a:bodyPr/>
                    <a:lstStyle/>
                    <a:p>
                      <a:endParaRPr lang="en-US" dirty="0"/>
                    </a:p>
                  </a:txBody>
                  <a:tcPr/>
                </a:tc>
                <a:tc>
                  <a:txBody>
                    <a:bodyPr/>
                    <a:lstStyle/>
                    <a:p>
                      <a:pPr algn="r"/>
                      <a:r>
                        <a:rPr lang="en-US" dirty="0" err="1">
                          <a:latin typeface="Consolas" panose="020B0609020204030204" pitchFamily="49" charset="0"/>
                        </a:rPr>
                        <a:t>list_size</a:t>
                      </a:r>
                      <a:r>
                        <a:rPr lang="en-US" dirty="0">
                          <a:latin typeface="Consolas" panose="020B0609020204030204" pitchFamily="49" charset="0"/>
                        </a:rPr>
                        <a:t>_</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8466137"/>
                  </a:ext>
                </a:extLst>
              </a:tr>
            </a:tbl>
          </a:graphicData>
        </a:graphic>
      </p:graphicFrame>
      <p:graphicFrame>
        <p:nvGraphicFramePr>
          <p:cNvPr id="9" name="Table 7">
            <a:extLst>
              <a:ext uri="{FF2B5EF4-FFF2-40B4-BE49-F238E27FC236}">
                <a16:creationId xmlns:a16="http://schemas.microsoft.com/office/drawing/2014/main" id="{F77785D8-387B-4F65-BB55-6C5CEBF07D60}"/>
              </a:ext>
            </a:extLst>
          </p:cNvPr>
          <p:cNvGraphicFramePr>
            <a:graphicFrameLocks noGrp="1"/>
          </p:cNvGraphicFramePr>
          <p:nvPr>
            <p:extLst>
              <p:ext uri="{D42A27DB-BD31-4B8C-83A1-F6EECF244321}">
                <p14:modId xmlns:p14="http://schemas.microsoft.com/office/powerpoint/2010/main" val="2857146689"/>
              </p:ext>
            </p:extLst>
          </p:nvPr>
        </p:nvGraphicFramePr>
        <p:xfrm>
          <a:off x="35496" y="3409196"/>
          <a:ext cx="3312368" cy="1112520"/>
        </p:xfrm>
        <a:graphic>
          <a:graphicData uri="http://schemas.openxmlformats.org/drawingml/2006/table">
            <a:tbl>
              <a:tblPr firstRow="1" bandRow="1">
                <a:tableStyleId>{2D5ABB26-0587-4C30-8999-92F81FD0307C}</a:tableStyleId>
              </a:tblPr>
              <a:tblGrid>
                <a:gridCol w="936104">
                  <a:extLst>
                    <a:ext uri="{9D8B030D-6E8A-4147-A177-3AD203B41FA5}">
                      <a16:colId xmlns:a16="http://schemas.microsoft.com/office/drawing/2014/main" val="4103550071"/>
                    </a:ext>
                  </a:extLst>
                </a:gridCol>
                <a:gridCol w="1800200">
                  <a:extLst>
                    <a:ext uri="{9D8B030D-6E8A-4147-A177-3AD203B41FA5}">
                      <a16:colId xmlns:a16="http://schemas.microsoft.com/office/drawing/2014/main" val="3085058525"/>
                    </a:ext>
                  </a:extLst>
                </a:gridCol>
                <a:gridCol w="576064">
                  <a:extLst>
                    <a:ext uri="{9D8B030D-6E8A-4147-A177-3AD203B41FA5}">
                      <a16:colId xmlns:a16="http://schemas.microsoft.com/office/drawing/2014/main" val="255406047"/>
                    </a:ext>
                  </a:extLst>
                </a:gridCol>
              </a:tblGrid>
              <a:tr h="370840">
                <a:tc rowSpan="3">
                  <a:txBody>
                    <a:bodyPr/>
                    <a:lstStyle/>
                    <a:p>
                      <a:r>
                        <a:rPr lang="en-US" dirty="0">
                          <a:latin typeface="Consolas" panose="020B0609020204030204" pitchFamily="49" charset="0"/>
                        </a:rPr>
                        <a:t> list</a:t>
                      </a:r>
                    </a:p>
                  </a:txBody>
                  <a:tcPr anchor="ctr">
                    <a:lnR w="12700" cap="flat" cmpd="sng" algn="ctr">
                      <a:solidFill>
                        <a:schemeClr val="tx1"/>
                      </a:solidFill>
                      <a:prstDash val="solid"/>
                      <a:round/>
                      <a:headEnd type="none" w="med" len="med"/>
                      <a:tailEnd type="none" w="med" len="med"/>
                    </a:lnR>
                  </a:tcPr>
                </a:tc>
                <a:tc>
                  <a:txBody>
                    <a:bodyPr/>
                    <a:lstStyle/>
                    <a:p>
                      <a:pPr algn="r"/>
                      <a:r>
                        <a:rPr lang="en-US" dirty="0" err="1">
                          <a:latin typeface="Consolas" panose="020B0609020204030204" pitchFamily="49" charset="0"/>
                        </a:rPr>
                        <a:t>p_list_head</a:t>
                      </a:r>
                      <a:r>
                        <a:rPr lang="en-US" dirty="0">
                          <a:latin typeface="Consolas" panose="020B0609020204030204" pitchFamily="49" charset="0"/>
                        </a:rPr>
                        <a:t>_</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5595836"/>
                  </a:ext>
                </a:extLst>
              </a:tr>
              <a:tr h="370840">
                <a:tc vMerge="1">
                  <a:txBody>
                    <a:bodyPr/>
                    <a:lstStyle/>
                    <a:p>
                      <a:endParaRPr lang="en-US" dirty="0"/>
                    </a:p>
                  </a:txBody>
                  <a:tcPr/>
                </a:tc>
                <a:tc>
                  <a:txBody>
                    <a:bodyPr/>
                    <a:lstStyle/>
                    <a:p>
                      <a:pPr algn="r"/>
                      <a:r>
                        <a:rPr lang="en-US" dirty="0" err="1">
                          <a:latin typeface="Consolas" panose="020B0609020204030204" pitchFamily="49" charset="0"/>
                        </a:rPr>
                        <a:t>p_list_tail</a:t>
                      </a:r>
                      <a:r>
                        <a:rPr lang="en-US" dirty="0">
                          <a:latin typeface="Consolas" panose="020B0609020204030204" pitchFamily="49" charset="0"/>
                        </a:rPr>
                        <a:t>_</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6185300"/>
                  </a:ext>
                </a:extLst>
              </a:tr>
              <a:tr h="370840">
                <a:tc vMerge="1">
                  <a:txBody>
                    <a:bodyPr/>
                    <a:lstStyle/>
                    <a:p>
                      <a:endParaRPr lang="en-US" dirty="0"/>
                    </a:p>
                  </a:txBody>
                  <a:tcPr/>
                </a:tc>
                <a:tc>
                  <a:txBody>
                    <a:bodyPr/>
                    <a:lstStyle/>
                    <a:p>
                      <a:pPr algn="r"/>
                      <a:r>
                        <a:rPr lang="en-US" dirty="0" err="1">
                          <a:latin typeface="Consolas" panose="020B0609020204030204" pitchFamily="49" charset="0"/>
                        </a:rPr>
                        <a:t>list_size</a:t>
                      </a:r>
                      <a:r>
                        <a:rPr lang="en-US" dirty="0">
                          <a:latin typeface="Consolas" panose="020B0609020204030204" pitchFamily="49" charset="0"/>
                        </a:rPr>
                        <a:t>_</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8466137"/>
                  </a:ext>
                </a:extLst>
              </a:tr>
            </a:tbl>
          </a:graphicData>
        </a:graphic>
      </p:graphicFrame>
      <p:cxnSp>
        <p:nvCxnSpPr>
          <p:cNvPr id="17" name="Straight Arrow Connector 16">
            <a:extLst>
              <a:ext uri="{FF2B5EF4-FFF2-40B4-BE49-F238E27FC236}">
                <a16:creationId xmlns:a16="http://schemas.microsoft.com/office/drawing/2014/main" id="{C4D0EB57-7408-4A9E-8D5E-C9CE15F2EFA3}"/>
              </a:ext>
            </a:extLst>
          </p:cNvPr>
          <p:cNvCxnSpPr>
            <a:cxnSpLocks/>
          </p:cNvCxnSpPr>
          <p:nvPr/>
        </p:nvCxnSpPr>
        <p:spPr>
          <a:xfrm>
            <a:off x="3001309" y="2385521"/>
            <a:ext cx="105968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738B19D-3821-40CB-AFA8-846CE611CB44}"/>
              </a:ext>
            </a:extLst>
          </p:cNvPr>
          <p:cNvSpPr txBox="1"/>
          <p:nvPr/>
        </p:nvSpPr>
        <p:spPr>
          <a:xfrm>
            <a:off x="5148064" y="2140907"/>
            <a:ext cx="389065" cy="461665"/>
          </a:xfrm>
          <a:prstGeom prst="rect">
            <a:avLst/>
          </a:prstGeom>
          <a:noFill/>
        </p:spPr>
        <p:txBody>
          <a:bodyPr wrap="square">
            <a:spAutoFit/>
          </a:bodyPr>
          <a:lstStyle/>
          <a:p>
            <a:r>
              <a:rPr lang="en-US" sz="2400" b="1" dirty="0"/>
              <a:t>∅</a:t>
            </a:r>
          </a:p>
        </p:txBody>
      </p:sp>
      <p:graphicFrame>
        <p:nvGraphicFramePr>
          <p:cNvPr id="64" name="Table 63">
            <a:extLst>
              <a:ext uri="{FF2B5EF4-FFF2-40B4-BE49-F238E27FC236}">
                <a16:creationId xmlns:a16="http://schemas.microsoft.com/office/drawing/2014/main" id="{B2EAD6C6-5648-4316-8F41-9964495C3538}"/>
              </a:ext>
            </a:extLst>
          </p:cNvPr>
          <p:cNvGraphicFramePr>
            <a:graphicFrameLocks noGrp="1"/>
          </p:cNvGraphicFramePr>
          <p:nvPr>
            <p:extLst>
              <p:ext uri="{D42A27DB-BD31-4B8C-83A1-F6EECF244321}">
                <p14:modId xmlns:p14="http://schemas.microsoft.com/office/powerpoint/2010/main" val="2297298762"/>
              </p:ext>
            </p:extLst>
          </p:nvPr>
        </p:nvGraphicFramePr>
        <p:xfrm>
          <a:off x="2785118" y="2946620"/>
          <a:ext cx="576064" cy="370840"/>
        </p:xfrm>
        <a:graphic>
          <a:graphicData uri="http://schemas.openxmlformats.org/drawingml/2006/table">
            <a:tbl>
              <a:tblPr firstRow="1" bandRow="1">
                <a:tableStyleId>{2D5ABB26-0587-4C30-8999-92F81FD0307C}</a:tableStyleId>
              </a:tblPr>
              <a:tblGrid>
                <a:gridCol w="576064">
                  <a:extLst>
                    <a:ext uri="{9D8B030D-6E8A-4147-A177-3AD203B41FA5}">
                      <a16:colId xmlns:a16="http://schemas.microsoft.com/office/drawing/2014/main" val="2304285258"/>
                    </a:ext>
                  </a:extLst>
                </a:gridCol>
              </a:tblGrid>
              <a:tr h="370840">
                <a:tc>
                  <a:txBody>
                    <a:bodyPr/>
                    <a:lstStyle/>
                    <a:p>
                      <a:pPr algn="ctr"/>
                      <a:r>
                        <a:rPr lang="en-US" dirty="0">
                          <a:latin typeface="Consolas" panose="020B0609020204030204" pitchFamily="49"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1495897"/>
                  </a:ext>
                </a:extLst>
              </a:tr>
            </a:tbl>
          </a:graphicData>
        </a:graphic>
      </p:graphicFrame>
      <p:graphicFrame>
        <p:nvGraphicFramePr>
          <p:cNvPr id="65" name="Table 64">
            <a:extLst>
              <a:ext uri="{FF2B5EF4-FFF2-40B4-BE49-F238E27FC236}">
                <a16:creationId xmlns:a16="http://schemas.microsoft.com/office/drawing/2014/main" id="{2192ED68-EC3D-43BD-B856-31C67451FEC1}"/>
              </a:ext>
            </a:extLst>
          </p:cNvPr>
          <p:cNvGraphicFramePr>
            <a:graphicFrameLocks noGrp="1"/>
          </p:cNvGraphicFramePr>
          <p:nvPr/>
        </p:nvGraphicFramePr>
        <p:xfrm>
          <a:off x="2771800" y="4150118"/>
          <a:ext cx="576064" cy="370840"/>
        </p:xfrm>
        <a:graphic>
          <a:graphicData uri="http://schemas.openxmlformats.org/drawingml/2006/table">
            <a:tbl>
              <a:tblPr firstRow="1" bandRow="1">
                <a:tableStyleId>{2D5ABB26-0587-4C30-8999-92F81FD0307C}</a:tableStyleId>
              </a:tblPr>
              <a:tblGrid>
                <a:gridCol w="576064">
                  <a:extLst>
                    <a:ext uri="{9D8B030D-6E8A-4147-A177-3AD203B41FA5}">
                      <a16:colId xmlns:a16="http://schemas.microsoft.com/office/drawing/2014/main" val="2304285258"/>
                    </a:ext>
                  </a:extLst>
                </a:gridCol>
              </a:tblGrid>
              <a:tr h="370840">
                <a:tc>
                  <a:txBody>
                    <a:bodyPr/>
                    <a:lstStyle/>
                    <a:p>
                      <a:pPr algn="ctr"/>
                      <a:r>
                        <a:rPr lang="en-US" dirty="0">
                          <a:latin typeface="Consolas" panose="020B0609020204030204" pitchFamily="49"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1495897"/>
                  </a:ext>
                </a:extLst>
              </a:tr>
            </a:tbl>
          </a:graphicData>
        </a:graphic>
      </p:graphicFrame>
      <p:sp>
        <p:nvSpPr>
          <p:cNvPr id="5" name="Oval 4">
            <a:extLst>
              <a:ext uri="{FF2B5EF4-FFF2-40B4-BE49-F238E27FC236}">
                <a16:creationId xmlns:a16="http://schemas.microsoft.com/office/drawing/2014/main" id="{0E356976-1D4F-4F1A-82C2-C2410EDB7141}"/>
              </a:ext>
            </a:extLst>
          </p:cNvPr>
          <p:cNvSpPr/>
          <p:nvPr/>
        </p:nvSpPr>
        <p:spPr>
          <a:xfrm>
            <a:off x="4083854" y="2098566"/>
            <a:ext cx="569380" cy="5655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21A23FA-8CDC-4E09-A1C1-41C5B95BAF87}"/>
              </a:ext>
            </a:extLst>
          </p:cNvPr>
          <p:cNvSpPr txBox="1"/>
          <p:nvPr/>
        </p:nvSpPr>
        <p:spPr>
          <a:xfrm>
            <a:off x="4102234" y="2204864"/>
            <a:ext cx="525486" cy="369332"/>
          </a:xfrm>
          <a:prstGeom prst="rect">
            <a:avLst/>
          </a:prstGeom>
          <a:noFill/>
        </p:spPr>
        <p:txBody>
          <a:bodyPr wrap="square">
            <a:spAutoFit/>
          </a:bodyPr>
          <a:lstStyle/>
          <a:p>
            <a:pPr algn="ctr"/>
            <a:r>
              <a:rPr lang="en-US" dirty="0">
                <a:latin typeface="Consolas" panose="020B0609020204030204" pitchFamily="49" charset="0"/>
              </a:rPr>
              <a:t>42</a:t>
            </a:r>
          </a:p>
        </p:txBody>
      </p:sp>
      <p:cxnSp>
        <p:nvCxnSpPr>
          <p:cNvPr id="45" name="Straight Arrow Connector 44">
            <a:extLst>
              <a:ext uri="{FF2B5EF4-FFF2-40B4-BE49-F238E27FC236}">
                <a16:creationId xmlns:a16="http://schemas.microsoft.com/office/drawing/2014/main" id="{68DEFAA8-8AED-4281-8AC5-555CD1551270}"/>
              </a:ext>
            </a:extLst>
          </p:cNvPr>
          <p:cNvCxnSpPr>
            <a:cxnSpLocks/>
          </p:cNvCxnSpPr>
          <p:nvPr/>
        </p:nvCxnSpPr>
        <p:spPr>
          <a:xfrm>
            <a:off x="4662836" y="2379475"/>
            <a:ext cx="5426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BFD92062-E5BD-481B-9B2A-73B4A272C42C}"/>
              </a:ext>
            </a:extLst>
          </p:cNvPr>
          <p:cNvCxnSpPr>
            <a:cxnSpLocks/>
          </p:cNvCxnSpPr>
          <p:nvPr/>
        </p:nvCxnSpPr>
        <p:spPr>
          <a:xfrm>
            <a:off x="2999254" y="3585858"/>
            <a:ext cx="105968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C909981B-6AFB-4B93-A438-F4C2E3DF9F97}"/>
              </a:ext>
            </a:extLst>
          </p:cNvPr>
          <p:cNvSpPr txBox="1"/>
          <p:nvPr/>
        </p:nvSpPr>
        <p:spPr>
          <a:xfrm>
            <a:off x="5148064" y="3341244"/>
            <a:ext cx="389065" cy="461665"/>
          </a:xfrm>
          <a:prstGeom prst="rect">
            <a:avLst/>
          </a:prstGeom>
          <a:noFill/>
        </p:spPr>
        <p:txBody>
          <a:bodyPr wrap="square">
            <a:spAutoFit/>
          </a:bodyPr>
          <a:lstStyle/>
          <a:p>
            <a:r>
              <a:rPr lang="en-US" sz="2400" b="1" dirty="0"/>
              <a:t>∅</a:t>
            </a:r>
          </a:p>
        </p:txBody>
      </p:sp>
      <p:cxnSp>
        <p:nvCxnSpPr>
          <p:cNvPr id="58" name="Straight Arrow Connector 57">
            <a:extLst>
              <a:ext uri="{FF2B5EF4-FFF2-40B4-BE49-F238E27FC236}">
                <a16:creationId xmlns:a16="http://schemas.microsoft.com/office/drawing/2014/main" id="{CF39D73B-F5D2-49E9-AEBC-8C7FF123692E}"/>
              </a:ext>
            </a:extLst>
          </p:cNvPr>
          <p:cNvCxnSpPr>
            <a:cxnSpLocks/>
          </p:cNvCxnSpPr>
          <p:nvPr/>
        </p:nvCxnSpPr>
        <p:spPr>
          <a:xfrm>
            <a:off x="4612467" y="3572077"/>
            <a:ext cx="5426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27F45148-E77E-480E-A922-BB51415BC987}"/>
              </a:ext>
            </a:extLst>
          </p:cNvPr>
          <p:cNvSpPr/>
          <p:nvPr/>
        </p:nvSpPr>
        <p:spPr>
          <a:xfrm>
            <a:off x="4070427" y="3296414"/>
            <a:ext cx="569380" cy="5655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B38A7BDD-CD4C-4193-9A29-00A66CB7B35C}"/>
              </a:ext>
            </a:extLst>
          </p:cNvPr>
          <p:cNvSpPr txBox="1"/>
          <p:nvPr/>
        </p:nvSpPr>
        <p:spPr>
          <a:xfrm>
            <a:off x="4098033" y="3396848"/>
            <a:ext cx="525486" cy="369332"/>
          </a:xfrm>
          <a:prstGeom prst="rect">
            <a:avLst/>
          </a:prstGeom>
          <a:noFill/>
        </p:spPr>
        <p:txBody>
          <a:bodyPr wrap="square">
            <a:spAutoFit/>
          </a:bodyPr>
          <a:lstStyle/>
          <a:p>
            <a:pPr algn="ctr"/>
            <a:r>
              <a:rPr lang="en-US" dirty="0">
                <a:latin typeface="Consolas" panose="020B0609020204030204" pitchFamily="49" charset="0"/>
              </a:rPr>
              <a:t>47</a:t>
            </a:r>
          </a:p>
        </p:txBody>
      </p:sp>
      <p:sp>
        <p:nvSpPr>
          <p:cNvPr id="68" name="Freeform: Shape 67">
            <a:extLst>
              <a:ext uri="{FF2B5EF4-FFF2-40B4-BE49-F238E27FC236}">
                <a16:creationId xmlns:a16="http://schemas.microsoft.com/office/drawing/2014/main" id="{A3112542-E67E-46A5-987C-652D33D49135}"/>
              </a:ext>
            </a:extLst>
          </p:cNvPr>
          <p:cNvSpPr/>
          <p:nvPr/>
        </p:nvSpPr>
        <p:spPr>
          <a:xfrm>
            <a:off x="3008089" y="2523763"/>
            <a:ext cx="1066883" cy="212189"/>
          </a:xfrm>
          <a:custGeom>
            <a:avLst/>
            <a:gdLst>
              <a:gd name="connsiteX0" fmla="*/ 2895502 w 3406233"/>
              <a:gd name="connsiteY0" fmla="*/ 1659467 h 1659467"/>
              <a:gd name="connsiteX1" fmla="*/ 3403502 w 3406233"/>
              <a:gd name="connsiteY1" fmla="*/ 1219200 h 1659467"/>
              <a:gd name="connsiteX2" fmla="*/ 2951947 w 3406233"/>
              <a:gd name="connsiteY2" fmla="*/ 846667 h 1659467"/>
              <a:gd name="connsiteX3" fmla="*/ 569991 w 3406233"/>
              <a:gd name="connsiteY3" fmla="*/ 812800 h 1659467"/>
              <a:gd name="connsiteX4" fmla="*/ 5547 w 3406233"/>
              <a:gd name="connsiteY4" fmla="*/ 395112 h 1659467"/>
              <a:gd name="connsiteX5" fmla="*/ 310347 w 3406233"/>
              <a:gd name="connsiteY5" fmla="*/ 79023 h 1659467"/>
              <a:gd name="connsiteX6" fmla="*/ 773191 w 3406233"/>
              <a:gd name="connsiteY6" fmla="*/ 0 h 1659467"/>
              <a:gd name="connsiteX0" fmla="*/ 2895502 w 3406233"/>
              <a:gd name="connsiteY0" fmla="*/ 1659467 h 1659467"/>
              <a:gd name="connsiteX1" fmla="*/ 3403502 w 3406233"/>
              <a:gd name="connsiteY1" fmla="*/ 1219200 h 1659467"/>
              <a:gd name="connsiteX2" fmla="*/ 2951947 w 3406233"/>
              <a:gd name="connsiteY2" fmla="*/ 846667 h 1659467"/>
              <a:gd name="connsiteX3" fmla="*/ 569991 w 3406233"/>
              <a:gd name="connsiteY3" fmla="*/ 812800 h 1659467"/>
              <a:gd name="connsiteX4" fmla="*/ 5547 w 3406233"/>
              <a:gd name="connsiteY4" fmla="*/ 395112 h 1659467"/>
              <a:gd name="connsiteX5" fmla="*/ 310347 w 3406233"/>
              <a:gd name="connsiteY5" fmla="*/ 79023 h 1659467"/>
              <a:gd name="connsiteX6" fmla="*/ 773191 w 3406233"/>
              <a:gd name="connsiteY6" fmla="*/ 0 h 1659467"/>
              <a:gd name="connsiteX0" fmla="*/ 2895502 w 3408740"/>
              <a:gd name="connsiteY0" fmla="*/ 1659467 h 1659467"/>
              <a:gd name="connsiteX1" fmla="*/ 3403502 w 3408740"/>
              <a:gd name="connsiteY1" fmla="*/ 1219200 h 1659467"/>
              <a:gd name="connsiteX2" fmla="*/ 2951947 w 3408740"/>
              <a:gd name="connsiteY2" fmla="*/ 846667 h 1659467"/>
              <a:gd name="connsiteX3" fmla="*/ 569991 w 3408740"/>
              <a:gd name="connsiteY3" fmla="*/ 812800 h 1659467"/>
              <a:gd name="connsiteX4" fmla="*/ 5547 w 3408740"/>
              <a:gd name="connsiteY4" fmla="*/ 395112 h 1659467"/>
              <a:gd name="connsiteX5" fmla="*/ 310347 w 3408740"/>
              <a:gd name="connsiteY5" fmla="*/ 79023 h 1659467"/>
              <a:gd name="connsiteX6" fmla="*/ 773191 w 3408740"/>
              <a:gd name="connsiteY6" fmla="*/ 0 h 1659467"/>
              <a:gd name="connsiteX0" fmla="*/ 2905367 w 3414766"/>
              <a:gd name="connsiteY0" fmla="*/ 1659467 h 1659467"/>
              <a:gd name="connsiteX1" fmla="*/ 3413367 w 3414766"/>
              <a:gd name="connsiteY1" fmla="*/ 1219200 h 1659467"/>
              <a:gd name="connsiteX2" fmla="*/ 2961812 w 3414766"/>
              <a:gd name="connsiteY2" fmla="*/ 846667 h 1659467"/>
              <a:gd name="connsiteX3" fmla="*/ 805633 w 3414766"/>
              <a:gd name="connsiteY3" fmla="*/ 835378 h 1659467"/>
              <a:gd name="connsiteX4" fmla="*/ 15412 w 3414766"/>
              <a:gd name="connsiteY4" fmla="*/ 395112 h 1659467"/>
              <a:gd name="connsiteX5" fmla="*/ 320212 w 3414766"/>
              <a:gd name="connsiteY5" fmla="*/ 79023 h 1659467"/>
              <a:gd name="connsiteX6" fmla="*/ 783056 w 3414766"/>
              <a:gd name="connsiteY6" fmla="*/ 0 h 1659467"/>
              <a:gd name="connsiteX0" fmla="*/ 2905367 w 3414766"/>
              <a:gd name="connsiteY0" fmla="*/ 1659467 h 1659467"/>
              <a:gd name="connsiteX1" fmla="*/ 3413367 w 3414766"/>
              <a:gd name="connsiteY1" fmla="*/ 1219200 h 1659467"/>
              <a:gd name="connsiteX2" fmla="*/ 2961812 w 3414766"/>
              <a:gd name="connsiteY2" fmla="*/ 846667 h 1659467"/>
              <a:gd name="connsiteX3" fmla="*/ 805633 w 3414766"/>
              <a:gd name="connsiteY3" fmla="*/ 835378 h 1659467"/>
              <a:gd name="connsiteX4" fmla="*/ 15412 w 3414766"/>
              <a:gd name="connsiteY4" fmla="*/ 395112 h 1659467"/>
              <a:gd name="connsiteX5" fmla="*/ 320212 w 3414766"/>
              <a:gd name="connsiteY5" fmla="*/ 79023 h 1659467"/>
              <a:gd name="connsiteX6" fmla="*/ 783056 w 3414766"/>
              <a:gd name="connsiteY6" fmla="*/ 0 h 1659467"/>
              <a:gd name="connsiteX0" fmla="*/ 2905367 w 3437002"/>
              <a:gd name="connsiteY0" fmla="*/ 1659467 h 1659467"/>
              <a:gd name="connsiteX1" fmla="*/ 3435945 w 3437002"/>
              <a:gd name="connsiteY1" fmla="*/ 1264355 h 1659467"/>
              <a:gd name="connsiteX2" fmla="*/ 2961812 w 3437002"/>
              <a:gd name="connsiteY2" fmla="*/ 846667 h 1659467"/>
              <a:gd name="connsiteX3" fmla="*/ 805633 w 3437002"/>
              <a:gd name="connsiteY3" fmla="*/ 835378 h 1659467"/>
              <a:gd name="connsiteX4" fmla="*/ 15412 w 3437002"/>
              <a:gd name="connsiteY4" fmla="*/ 395112 h 1659467"/>
              <a:gd name="connsiteX5" fmla="*/ 320212 w 3437002"/>
              <a:gd name="connsiteY5" fmla="*/ 79023 h 1659467"/>
              <a:gd name="connsiteX6" fmla="*/ 783056 w 3437002"/>
              <a:gd name="connsiteY6" fmla="*/ 0 h 1659467"/>
              <a:gd name="connsiteX0" fmla="*/ 2905367 w 3106213"/>
              <a:gd name="connsiteY0" fmla="*/ 1659467 h 1659467"/>
              <a:gd name="connsiteX1" fmla="*/ 2961812 w 3106213"/>
              <a:gd name="connsiteY1" fmla="*/ 846667 h 1659467"/>
              <a:gd name="connsiteX2" fmla="*/ 805633 w 3106213"/>
              <a:gd name="connsiteY2" fmla="*/ 835378 h 1659467"/>
              <a:gd name="connsiteX3" fmla="*/ 15412 w 3106213"/>
              <a:gd name="connsiteY3" fmla="*/ 395112 h 1659467"/>
              <a:gd name="connsiteX4" fmla="*/ 320212 w 3106213"/>
              <a:gd name="connsiteY4" fmla="*/ 79023 h 1659467"/>
              <a:gd name="connsiteX5" fmla="*/ 783056 w 3106213"/>
              <a:gd name="connsiteY5" fmla="*/ 0 h 1659467"/>
              <a:gd name="connsiteX0" fmla="*/ 2905367 w 3379209"/>
              <a:gd name="connsiteY0" fmla="*/ 1659467 h 1659604"/>
              <a:gd name="connsiteX1" fmla="*/ 2961812 w 3379209"/>
              <a:gd name="connsiteY1" fmla="*/ 846667 h 1659604"/>
              <a:gd name="connsiteX2" fmla="*/ 805633 w 3379209"/>
              <a:gd name="connsiteY2" fmla="*/ 835378 h 1659604"/>
              <a:gd name="connsiteX3" fmla="*/ 15412 w 3379209"/>
              <a:gd name="connsiteY3" fmla="*/ 395112 h 1659604"/>
              <a:gd name="connsiteX4" fmla="*/ 320212 w 3379209"/>
              <a:gd name="connsiteY4" fmla="*/ 79023 h 1659604"/>
              <a:gd name="connsiteX5" fmla="*/ 783056 w 3379209"/>
              <a:gd name="connsiteY5" fmla="*/ 0 h 1659604"/>
              <a:gd name="connsiteX0" fmla="*/ 2905367 w 3471811"/>
              <a:gd name="connsiteY0" fmla="*/ 1659467 h 1659582"/>
              <a:gd name="connsiteX1" fmla="*/ 2961812 w 3471811"/>
              <a:gd name="connsiteY1" fmla="*/ 846667 h 1659582"/>
              <a:gd name="connsiteX2" fmla="*/ 805633 w 3471811"/>
              <a:gd name="connsiteY2" fmla="*/ 835378 h 1659582"/>
              <a:gd name="connsiteX3" fmla="*/ 15412 w 3471811"/>
              <a:gd name="connsiteY3" fmla="*/ 395112 h 1659582"/>
              <a:gd name="connsiteX4" fmla="*/ 320212 w 3471811"/>
              <a:gd name="connsiteY4" fmla="*/ 79023 h 1659582"/>
              <a:gd name="connsiteX5" fmla="*/ 783056 w 3471811"/>
              <a:gd name="connsiteY5" fmla="*/ 0 h 1659582"/>
              <a:gd name="connsiteX0" fmla="*/ 2585155 w 3151599"/>
              <a:gd name="connsiteY0" fmla="*/ 1659467 h 1659582"/>
              <a:gd name="connsiteX1" fmla="*/ 2641600 w 3151599"/>
              <a:gd name="connsiteY1" fmla="*/ 846667 h 1659582"/>
              <a:gd name="connsiteX2" fmla="*/ 485421 w 3151599"/>
              <a:gd name="connsiteY2" fmla="*/ 835378 h 1659582"/>
              <a:gd name="connsiteX3" fmla="*/ 0 w 3151599"/>
              <a:gd name="connsiteY3" fmla="*/ 79023 h 1659582"/>
              <a:gd name="connsiteX4" fmla="*/ 462844 w 3151599"/>
              <a:gd name="connsiteY4" fmla="*/ 0 h 1659582"/>
              <a:gd name="connsiteX0" fmla="*/ 2266085 w 2832529"/>
              <a:gd name="connsiteY0" fmla="*/ 1659467 h 1659582"/>
              <a:gd name="connsiteX1" fmla="*/ 2322530 w 2832529"/>
              <a:gd name="connsiteY1" fmla="*/ 846667 h 1659582"/>
              <a:gd name="connsiteX2" fmla="*/ 166351 w 2832529"/>
              <a:gd name="connsiteY2" fmla="*/ 835378 h 1659582"/>
              <a:gd name="connsiteX3" fmla="*/ 143774 w 2832529"/>
              <a:gd name="connsiteY3" fmla="*/ 0 h 1659582"/>
              <a:gd name="connsiteX0" fmla="*/ 2426559 w 2993003"/>
              <a:gd name="connsiteY0" fmla="*/ 1659467 h 1659582"/>
              <a:gd name="connsiteX1" fmla="*/ 2483004 w 2993003"/>
              <a:gd name="connsiteY1" fmla="*/ 846667 h 1659582"/>
              <a:gd name="connsiteX2" fmla="*/ 326825 w 2993003"/>
              <a:gd name="connsiteY2" fmla="*/ 835378 h 1659582"/>
              <a:gd name="connsiteX3" fmla="*/ 304248 w 2993003"/>
              <a:gd name="connsiteY3" fmla="*/ 0 h 1659582"/>
              <a:gd name="connsiteX0" fmla="*/ 2651927 w 3218371"/>
              <a:gd name="connsiteY0" fmla="*/ 1659467 h 1659582"/>
              <a:gd name="connsiteX1" fmla="*/ 2708372 w 3218371"/>
              <a:gd name="connsiteY1" fmla="*/ 846667 h 1659582"/>
              <a:gd name="connsiteX2" fmla="*/ 552193 w 3218371"/>
              <a:gd name="connsiteY2" fmla="*/ 835378 h 1659582"/>
              <a:gd name="connsiteX3" fmla="*/ 529616 w 3218371"/>
              <a:gd name="connsiteY3" fmla="*/ 0 h 1659582"/>
              <a:gd name="connsiteX0" fmla="*/ 2544848 w 3111292"/>
              <a:gd name="connsiteY0" fmla="*/ 1557867 h 1557982"/>
              <a:gd name="connsiteX1" fmla="*/ 2601293 w 3111292"/>
              <a:gd name="connsiteY1" fmla="*/ 745067 h 1557982"/>
              <a:gd name="connsiteX2" fmla="*/ 445114 w 3111292"/>
              <a:gd name="connsiteY2" fmla="*/ 733778 h 1557982"/>
              <a:gd name="connsiteX3" fmla="*/ 399959 w 3111292"/>
              <a:gd name="connsiteY3" fmla="*/ 0 h 1557982"/>
              <a:gd name="connsiteX0" fmla="*/ 2617019 w 3183463"/>
              <a:gd name="connsiteY0" fmla="*/ 1557867 h 1557982"/>
              <a:gd name="connsiteX1" fmla="*/ 2673464 w 3183463"/>
              <a:gd name="connsiteY1" fmla="*/ 745067 h 1557982"/>
              <a:gd name="connsiteX2" fmla="*/ 517285 w 3183463"/>
              <a:gd name="connsiteY2" fmla="*/ 733778 h 1557982"/>
              <a:gd name="connsiteX3" fmla="*/ 472130 w 3183463"/>
              <a:gd name="connsiteY3" fmla="*/ 0 h 1557982"/>
              <a:gd name="connsiteX0" fmla="*/ 2673208 w 3239652"/>
              <a:gd name="connsiteY0" fmla="*/ 1557867 h 1557982"/>
              <a:gd name="connsiteX1" fmla="*/ 2729653 w 3239652"/>
              <a:gd name="connsiteY1" fmla="*/ 745067 h 1557982"/>
              <a:gd name="connsiteX2" fmla="*/ 573474 w 3239652"/>
              <a:gd name="connsiteY2" fmla="*/ 733778 h 1557982"/>
              <a:gd name="connsiteX3" fmla="*/ 528319 w 3239652"/>
              <a:gd name="connsiteY3" fmla="*/ 0 h 1557982"/>
              <a:gd name="connsiteX0" fmla="*/ 2553906 w 3120350"/>
              <a:gd name="connsiteY0" fmla="*/ 1512148 h 1512263"/>
              <a:gd name="connsiteX1" fmla="*/ 2610351 w 3120350"/>
              <a:gd name="connsiteY1" fmla="*/ 699348 h 1512263"/>
              <a:gd name="connsiteX2" fmla="*/ 454172 w 3120350"/>
              <a:gd name="connsiteY2" fmla="*/ 688059 h 1512263"/>
              <a:gd name="connsiteX3" fmla="*/ 395877 w 3120350"/>
              <a:gd name="connsiteY3" fmla="*/ 0 h 1512263"/>
              <a:gd name="connsiteX0" fmla="*/ 2545695 w 3112139"/>
              <a:gd name="connsiteY0" fmla="*/ 1576442 h 1576557"/>
              <a:gd name="connsiteX1" fmla="*/ 2602140 w 3112139"/>
              <a:gd name="connsiteY1" fmla="*/ 763642 h 1576557"/>
              <a:gd name="connsiteX2" fmla="*/ 445961 w 3112139"/>
              <a:gd name="connsiteY2" fmla="*/ 752353 h 1576557"/>
              <a:gd name="connsiteX3" fmla="*/ 399572 w 3112139"/>
              <a:gd name="connsiteY3" fmla="*/ 0 h 1576557"/>
              <a:gd name="connsiteX0" fmla="*/ 2576461 w 3142905"/>
              <a:gd name="connsiteY0" fmla="*/ 1576442 h 1576557"/>
              <a:gd name="connsiteX1" fmla="*/ 2632906 w 3142905"/>
              <a:gd name="connsiteY1" fmla="*/ 763642 h 1576557"/>
              <a:gd name="connsiteX2" fmla="*/ 476727 w 3142905"/>
              <a:gd name="connsiteY2" fmla="*/ 752353 h 1576557"/>
              <a:gd name="connsiteX3" fmla="*/ 430338 w 3142905"/>
              <a:gd name="connsiteY3" fmla="*/ 0 h 1576557"/>
              <a:gd name="connsiteX0" fmla="*/ 2689468 w 3255912"/>
              <a:gd name="connsiteY0" fmla="*/ 1576442 h 1576557"/>
              <a:gd name="connsiteX1" fmla="*/ 2745913 w 3255912"/>
              <a:gd name="connsiteY1" fmla="*/ 763642 h 1576557"/>
              <a:gd name="connsiteX2" fmla="*/ 589734 w 3255912"/>
              <a:gd name="connsiteY2" fmla="*/ 752353 h 1576557"/>
              <a:gd name="connsiteX3" fmla="*/ 543345 w 3255912"/>
              <a:gd name="connsiteY3" fmla="*/ 0 h 1576557"/>
              <a:gd name="connsiteX0" fmla="*/ 2099734 w 2666178"/>
              <a:gd name="connsiteY0" fmla="*/ 824089 h 824204"/>
              <a:gd name="connsiteX1" fmla="*/ 2156179 w 2666178"/>
              <a:gd name="connsiteY1" fmla="*/ 11289 h 824204"/>
              <a:gd name="connsiteX2" fmla="*/ 0 w 2666178"/>
              <a:gd name="connsiteY2" fmla="*/ 0 h 824204"/>
              <a:gd name="connsiteX0" fmla="*/ 2614084 w 2994806"/>
              <a:gd name="connsiteY0" fmla="*/ 0 h 364497"/>
              <a:gd name="connsiteX1" fmla="*/ 2156179 w 2994806"/>
              <a:gd name="connsiteY1" fmla="*/ 364490 h 364497"/>
              <a:gd name="connsiteX2" fmla="*/ 0 w 2994806"/>
              <a:gd name="connsiteY2" fmla="*/ 353201 h 364497"/>
              <a:gd name="connsiteX0" fmla="*/ 2614084 w 2614084"/>
              <a:gd name="connsiteY0" fmla="*/ 0 h 364507"/>
              <a:gd name="connsiteX1" fmla="*/ 2156179 w 2614084"/>
              <a:gd name="connsiteY1" fmla="*/ 364490 h 364507"/>
              <a:gd name="connsiteX2" fmla="*/ 0 w 2614084"/>
              <a:gd name="connsiteY2" fmla="*/ 353201 h 364507"/>
              <a:gd name="connsiteX0" fmla="*/ 2614084 w 2614084"/>
              <a:gd name="connsiteY0" fmla="*/ 0 h 364507"/>
              <a:gd name="connsiteX1" fmla="*/ 2156179 w 2614084"/>
              <a:gd name="connsiteY1" fmla="*/ 364490 h 364507"/>
              <a:gd name="connsiteX2" fmla="*/ 0 w 2614084"/>
              <a:gd name="connsiteY2" fmla="*/ 353201 h 364507"/>
              <a:gd name="connsiteX0" fmla="*/ 2671234 w 2671234"/>
              <a:gd name="connsiteY0" fmla="*/ 0 h 238856"/>
              <a:gd name="connsiteX1" fmla="*/ 2156179 w 2671234"/>
              <a:gd name="connsiteY1" fmla="*/ 238760 h 238856"/>
              <a:gd name="connsiteX2" fmla="*/ 0 w 2671234"/>
              <a:gd name="connsiteY2" fmla="*/ 227471 h 238856"/>
              <a:gd name="connsiteX0" fmla="*/ 2671234 w 2671234"/>
              <a:gd name="connsiteY0" fmla="*/ 0 h 238911"/>
              <a:gd name="connsiteX1" fmla="*/ 2156179 w 2671234"/>
              <a:gd name="connsiteY1" fmla="*/ 238760 h 238911"/>
              <a:gd name="connsiteX2" fmla="*/ 0 w 2671234"/>
              <a:gd name="connsiteY2" fmla="*/ 227471 h 238911"/>
            </a:gdLst>
            <a:ahLst/>
            <a:cxnLst>
              <a:cxn ang="0">
                <a:pos x="connsiteX0" y="connsiteY0"/>
              </a:cxn>
              <a:cxn ang="0">
                <a:pos x="connsiteX1" y="connsiteY1"/>
              </a:cxn>
              <a:cxn ang="0">
                <a:pos x="connsiteX2" y="connsiteY2"/>
              </a:cxn>
            </a:cxnLst>
            <a:rect l="l" t="t" r="r" b="b"/>
            <a:pathLst>
              <a:path w="2671234" h="238911">
                <a:moveTo>
                  <a:pt x="2671234" y="0"/>
                </a:moveTo>
                <a:cubicBezTo>
                  <a:pt x="2375795" y="228459"/>
                  <a:pt x="2434168" y="240641"/>
                  <a:pt x="2156179" y="238760"/>
                </a:cubicBezTo>
                <a:lnTo>
                  <a:pt x="0" y="227471"/>
                </a:lnTo>
              </a:path>
            </a:pathLst>
          </a:custGeom>
          <a:noFill/>
          <a:ln w="28575">
            <a:solidFill>
              <a:schemeClr val="tx1"/>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Freeform: Shape 68">
            <a:extLst>
              <a:ext uri="{FF2B5EF4-FFF2-40B4-BE49-F238E27FC236}">
                <a16:creationId xmlns:a16="http://schemas.microsoft.com/office/drawing/2014/main" id="{0B2F71C0-BBB6-45CE-A444-070CB71D2779}"/>
              </a:ext>
            </a:extLst>
          </p:cNvPr>
          <p:cNvSpPr/>
          <p:nvPr/>
        </p:nvSpPr>
        <p:spPr>
          <a:xfrm>
            <a:off x="2999255" y="3762824"/>
            <a:ext cx="1071172" cy="201517"/>
          </a:xfrm>
          <a:custGeom>
            <a:avLst/>
            <a:gdLst>
              <a:gd name="connsiteX0" fmla="*/ 2895502 w 3406233"/>
              <a:gd name="connsiteY0" fmla="*/ 1659467 h 1659467"/>
              <a:gd name="connsiteX1" fmla="*/ 3403502 w 3406233"/>
              <a:gd name="connsiteY1" fmla="*/ 1219200 h 1659467"/>
              <a:gd name="connsiteX2" fmla="*/ 2951947 w 3406233"/>
              <a:gd name="connsiteY2" fmla="*/ 846667 h 1659467"/>
              <a:gd name="connsiteX3" fmla="*/ 569991 w 3406233"/>
              <a:gd name="connsiteY3" fmla="*/ 812800 h 1659467"/>
              <a:gd name="connsiteX4" fmla="*/ 5547 w 3406233"/>
              <a:gd name="connsiteY4" fmla="*/ 395112 h 1659467"/>
              <a:gd name="connsiteX5" fmla="*/ 310347 w 3406233"/>
              <a:gd name="connsiteY5" fmla="*/ 79023 h 1659467"/>
              <a:gd name="connsiteX6" fmla="*/ 773191 w 3406233"/>
              <a:gd name="connsiteY6" fmla="*/ 0 h 1659467"/>
              <a:gd name="connsiteX0" fmla="*/ 2895502 w 3406233"/>
              <a:gd name="connsiteY0" fmla="*/ 1659467 h 1659467"/>
              <a:gd name="connsiteX1" fmla="*/ 3403502 w 3406233"/>
              <a:gd name="connsiteY1" fmla="*/ 1219200 h 1659467"/>
              <a:gd name="connsiteX2" fmla="*/ 2951947 w 3406233"/>
              <a:gd name="connsiteY2" fmla="*/ 846667 h 1659467"/>
              <a:gd name="connsiteX3" fmla="*/ 569991 w 3406233"/>
              <a:gd name="connsiteY3" fmla="*/ 812800 h 1659467"/>
              <a:gd name="connsiteX4" fmla="*/ 5547 w 3406233"/>
              <a:gd name="connsiteY4" fmla="*/ 395112 h 1659467"/>
              <a:gd name="connsiteX5" fmla="*/ 310347 w 3406233"/>
              <a:gd name="connsiteY5" fmla="*/ 79023 h 1659467"/>
              <a:gd name="connsiteX6" fmla="*/ 773191 w 3406233"/>
              <a:gd name="connsiteY6" fmla="*/ 0 h 1659467"/>
              <a:gd name="connsiteX0" fmla="*/ 2895502 w 3408740"/>
              <a:gd name="connsiteY0" fmla="*/ 1659467 h 1659467"/>
              <a:gd name="connsiteX1" fmla="*/ 3403502 w 3408740"/>
              <a:gd name="connsiteY1" fmla="*/ 1219200 h 1659467"/>
              <a:gd name="connsiteX2" fmla="*/ 2951947 w 3408740"/>
              <a:gd name="connsiteY2" fmla="*/ 846667 h 1659467"/>
              <a:gd name="connsiteX3" fmla="*/ 569991 w 3408740"/>
              <a:gd name="connsiteY3" fmla="*/ 812800 h 1659467"/>
              <a:gd name="connsiteX4" fmla="*/ 5547 w 3408740"/>
              <a:gd name="connsiteY4" fmla="*/ 395112 h 1659467"/>
              <a:gd name="connsiteX5" fmla="*/ 310347 w 3408740"/>
              <a:gd name="connsiteY5" fmla="*/ 79023 h 1659467"/>
              <a:gd name="connsiteX6" fmla="*/ 773191 w 3408740"/>
              <a:gd name="connsiteY6" fmla="*/ 0 h 1659467"/>
              <a:gd name="connsiteX0" fmla="*/ 2905367 w 3414766"/>
              <a:gd name="connsiteY0" fmla="*/ 1659467 h 1659467"/>
              <a:gd name="connsiteX1" fmla="*/ 3413367 w 3414766"/>
              <a:gd name="connsiteY1" fmla="*/ 1219200 h 1659467"/>
              <a:gd name="connsiteX2" fmla="*/ 2961812 w 3414766"/>
              <a:gd name="connsiteY2" fmla="*/ 846667 h 1659467"/>
              <a:gd name="connsiteX3" fmla="*/ 805633 w 3414766"/>
              <a:gd name="connsiteY3" fmla="*/ 835378 h 1659467"/>
              <a:gd name="connsiteX4" fmla="*/ 15412 w 3414766"/>
              <a:gd name="connsiteY4" fmla="*/ 395112 h 1659467"/>
              <a:gd name="connsiteX5" fmla="*/ 320212 w 3414766"/>
              <a:gd name="connsiteY5" fmla="*/ 79023 h 1659467"/>
              <a:gd name="connsiteX6" fmla="*/ 783056 w 3414766"/>
              <a:gd name="connsiteY6" fmla="*/ 0 h 1659467"/>
              <a:gd name="connsiteX0" fmla="*/ 2905367 w 3414766"/>
              <a:gd name="connsiteY0" fmla="*/ 1659467 h 1659467"/>
              <a:gd name="connsiteX1" fmla="*/ 3413367 w 3414766"/>
              <a:gd name="connsiteY1" fmla="*/ 1219200 h 1659467"/>
              <a:gd name="connsiteX2" fmla="*/ 2961812 w 3414766"/>
              <a:gd name="connsiteY2" fmla="*/ 846667 h 1659467"/>
              <a:gd name="connsiteX3" fmla="*/ 805633 w 3414766"/>
              <a:gd name="connsiteY3" fmla="*/ 835378 h 1659467"/>
              <a:gd name="connsiteX4" fmla="*/ 15412 w 3414766"/>
              <a:gd name="connsiteY4" fmla="*/ 395112 h 1659467"/>
              <a:gd name="connsiteX5" fmla="*/ 320212 w 3414766"/>
              <a:gd name="connsiteY5" fmla="*/ 79023 h 1659467"/>
              <a:gd name="connsiteX6" fmla="*/ 783056 w 3414766"/>
              <a:gd name="connsiteY6" fmla="*/ 0 h 1659467"/>
              <a:gd name="connsiteX0" fmla="*/ 2905367 w 3437002"/>
              <a:gd name="connsiteY0" fmla="*/ 1659467 h 1659467"/>
              <a:gd name="connsiteX1" fmla="*/ 3435945 w 3437002"/>
              <a:gd name="connsiteY1" fmla="*/ 1264355 h 1659467"/>
              <a:gd name="connsiteX2" fmla="*/ 2961812 w 3437002"/>
              <a:gd name="connsiteY2" fmla="*/ 846667 h 1659467"/>
              <a:gd name="connsiteX3" fmla="*/ 805633 w 3437002"/>
              <a:gd name="connsiteY3" fmla="*/ 835378 h 1659467"/>
              <a:gd name="connsiteX4" fmla="*/ 15412 w 3437002"/>
              <a:gd name="connsiteY4" fmla="*/ 395112 h 1659467"/>
              <a:gd name="connsiteX5" fmla="*/ 320212 w 3437002"/>
              <a:gd name="connsiteY5" fmla="*/ 79023 h 1659467"/>
              <a:gd name="connsiteX6" fmla="*/ 783056 w 3437002"/>
              <a:gd name="connsiteY6" fmla="*/ 0 h 1659467"/>
              <a:gd name="connsiteX0" fmla="*/ 2905367 w 3106213"/>
              <a:gd name="connsiteY0" fmla="*/ 1659467 h 1659467"/>
              <a:gd name="connsiteX1" fmla="*/ 2961812 w 3106213"/>
              <a:gd name="connsiteY1" fmla="*/ 846667 h 1659467"/>
              <a:gd name="connsiteX2" fmla="*/ 805633 w 3106213"/>
              <a:gd name="connsiteY2" fmla="*/ 835378 h 1659467"/>
              <a:gd name="connsiteX3" fmla="*/ 15412 w 3106213"/>
              <a:gd name="connsiteY3" fmla="*/ 395112 h 1659467"/>
              <a:gd name="connsiteX4" fmla="*/ 320212 w 3106213"/>
              <a:gd name="connsiteY4" fmla="*/ 79023 h 1659467"/>
              <a:gd name="connsiteX5" fmla="*/ 783056 w 3106213"/>
              <a:gd name="connsiteY5" fmla="*/ 0 h 1659467"/>
              <a:gd name="connsiteX0" fmla="*/ 2905367 w 3379209"/>
              <a:gd name="connsiteY0" fmla="*/ 1659467 h 1659604"/>
              <a:gd name="connsiteX1" fmla="*/ 2961812 w 3379209"/>
              <a:gd name="connsiteY1" fmla="*/ 846667 h 1659604"/>
              <a:gd name="connsiteX2" fmla="*/ 805633 w 3379209"/>
              <a:gd name="connsiteY2" fmla="*/ 835378 h 1659604"/>
              <a:gd name="connsiteX3" fmla="*/ 15412 w 3379209"/>
              <a:gd name="connsiteY3" fmla="*/ 395112 h 1659604"/>
              <a:gd name="connsiteX4" fmla="*/ 320212 w 3379209"/>
              <a:gd name="connsiteY4" fmla="*/ 79023 h 1659604"/>
              <a:gd name="connsiteX5" fmla="*/ 783056 w 3379209"/>
              <a:gd name="connsiteY5" fmla="*/ 0 h 1659604"/>
              <a:gd name="connsiteX0" fmla="*/ 2905367 w 3471811"/>
              <a:gd name="connsiteY0" fmla="*/ 1659467 h 1659582"/>
              <a:gd name="connsiteX1" fmla="*/ 2961812 w 3471811"/>
              <a:gd name="connsiteY1" fmla="*/ 846667 h 1659582"/>
              <a:gd name="connsiteX2" fmla="*/ 805633 w 3471811"/>
              <a:gd name="connsiteY2" fmla="*/ 835378 h 1659582"/>
              <a:gd name="connsiteX3" fmla="*/ 15412 w 3471811"/>
              <a:gd name="connsiteY3" fmla="*/ 395112 h 1659582"/>
              <a:gd name="connsiteX4" fmla="*/ 320212 w 3471811"/>
              <a:gd name="connsiteY4" fmla="*/ 79023 h 1659582"/>
              <a:gd name="connsiteX5" fmla="*/ 783056 w 3471811"/>
              <a:gd name="connsiteY5" fmla="*/ 0 h 1659582"/>
              <a:gd name="connsiteX0" fmla="*/ 2585155 w 3151599"/>
              <a:gd name="connsiteY0" fmla="*/ 1659467 h 1659582"/>
              <a:gd name="connsiteX1" fmla="*/ 2641600 w 3151599"/>
              <a:gd name="connsiteY1" fmla="*/ 846667 h 1659582"/>
              <a:gd name="connsiteX2" fmla="*/ 485421 w 3151599"/>
              <a:gd name="connsiteY2" fmla="*/ 835378 h 1659582"/>
              <a:gd name="connsiteX3" fmla="*/ 0 w 3151599"/>
              <a:gd name="connsiteY3" fmla="*/ 79023 h 1659582"/>
              <a:gd name="connsiteX4" fmla="*/ 462844 w 3151599"/>
              <a:gd name="connsiteY4" fmla="*/ 0 h 1659582"/>
              <a:gd name="connsiteX0" fmla="*/ 2266085 w 2832529"/>
              <a:gd name="connsiteY0" fmla="*/ 1659467 h 1659582"/>
              <a:gd name="connsiteX1" fmla="*/ 2322530 w 2832529"/>
              <a:gd name="connsiteY1" fmla="*/ 846667 h 1659582"/>
              <a:gd name="connsiteX2" fmla="*/ 166351 w 2832529"/>
              <a:gd name="connsiteY2" fmla="*/ 835378 h 1659582"/>
              <a:gd name="connsiteX3" fmla="*/ 143774 w 2832529"/>
              <a:gd name="connsiteY3" fmla="*/ 0 h 1659582"/>
              <a:gd name="connsiteX0" fmla="*/ 2426559 w 2993003"/>
              <a:gd name="connsiteY0" fmla="*/ 1659467 h 1659582"/>
              <a:gd name="connsiteX1" fmla="*/ 2483004 w 2993003"/>
              <a:gd name="connsiteY1" fmla="*/ 846667 h 1659582"/>
              <a:gd name="connsiteX2" fmla="*/ 326825 w 2993003"/>
              <a:gd name="connsiteY2" fmla="*/ 835378 h 1659582"/>
              <a:gd name="connsiteX3" fmla="*/ 304248 w 2993003"/>
              <a:gd name="connsiteY3" fmla="*/ 0 h 1659582"/>
              <a:gd name="connsiteX0" fmla="*/ 2651927 w 3218371"/>
              <a:gd name="connsiteY0" fmla="*/ 1659467 h 1659582"/>
              <a:gd name="connsiteX1" fmla="*/ 2708372 w 3218371"/>
              <a:gd name="connsiteY1" fmla="*/ 846667 h 1659582"/>
              <a:gd name="connsiteX2" fmla="*/ 552193 w 3218371"/>
              <a:gd name="connsiteY2" fmla="*/ 835378 h 1659582"/>
              <a:gd name="connsiteX3" fmla="*/ 529616 w 3218371"/>
              <a:gd name="connsiteY3" fmla="*/ 0 h 1659582"/>
              <a:gd name="connsiteX0" fmla="*/ 2544848 w 3111292"/>
              <a:gd name="connsiteY0" fmla="*/ 1557867 h 1557982"/>
              <a:gd name="connsiteX1" fmla="*/ 2601293 w 3111292"/>
              <a:gd name="connsiteY1" fmla="*/ 745067 h 1557982"/>
              <a:gd name="connsiteX2" fmla="*/ 445114 w 3111292"/>
              <a:gd name="connsiteY2" fmla="*/ 733778 h 1557982"/>
              <a:gd name="connsiteX3" fmla="*/ 399959 w 3111292"/>
              <a:gd name="connsiteY3" fmla="*/ 0 h 1557982"/>
              <a:gd name="connsiteX0" fmla="*/ 2617019 w 3183463"/>
              <a:gd name="connsiteY0" fmla="*/ 1557867 h 1557982"/>
              <a:gd name="connsiteX1" fmla="*/ 2673464 w 3183463"/>
              <a:gd name="connsiteY1" fmla="*/ 745067 h 1557982"/>
              <a:gd name="connsiteX2" fmla="*/ 517285 w 3183463"/>
              <a:gd name="connsiteY2" fmla="*/ 733778 h 1557982"/>
              <a:gd name="connsiteX3" fmla="*/ 472130 w 3183463"/>
              <a:gd name="connsiteY3" fmla="*/ 0 h 1557982"/>
              <a:gd name="connsiteX0" fmla="*/ 2673208 w 3239652"/>
              <a:gd name="connsiteY0" fmla="*/ 1557867 h 1557982"/>
              <a:gd name="connsiteX1" fmla="*/ 2729653 w 3239652"/>
              <a:gd name="connsiteY1" fmla="*/ 745067 h 1557982"/>
              <a:gd name="connsiteX2" fmla="*/ 573474 w 3239652"/>
              <a:gd name="connsiteY2" fmla="*/ 733778 h 1557982"/>
              <a:gd name="connsiteX3" fmla="*/ 528319 w 3239652"/>
              <a:gd name="connsiteY3" fmla="*/ 0 h 1557982"/>
              <a:gd name="connsiteX0" fmla="*/ 2553906 w 3120350"/>
              <a:gd name="connsiteY0" fmla="*/ 1512148 h 1512263"/>
              <a:gd name="connsiteX1" fmla="*/ 2610351 w 3120350"/>
              <a:gd name="connsiteY1" fmla="*/ 699348 h 1512263"/>
              <a:gd name="connsiteX2" fmla="*/ 454172 w 3120350"/>
              <a:gd name="connsiteY2" fmla="*/ 688059 h 1512263"/>
              <a:gd name="connsiteX3" fmla="*/ 395877 w 3120350"/>
              <a:gd name="connsiteY3" fmla="*/ 0 h 1512263"/>
              <a:gd name="connsiteX0" fmla="*/ 2545695 w 3112139"/>
              <a:gd name="connsiteY0" fmla="*/ 1576442 h 1576557"/>
              <a:gd name="connsiteX1" fmla="*/ 2602140 w 3112139"/>
              <a:gd name="connsiteY1" fmla="*/ 763642 h 1576557"/>
              <a:gd name="connsiteX2" fmla="*/ 445961 w 3112139"/>
              <a:gd name="connsiteY2" fmla="*/ 752353 h 1576557"/>
              <a:gd name="connsiteX3" fmla="*/ 399572 w 3112139"/>
              <a:gd name="connsiteY3" fmla="*/ 0 h 1576557"/>
              <a:gd name="connsiteX0" fmla="*/ 2576461 w 3142905"/>
              <a:gd name="connsiteY0" fmla="*/ 1576442 h 1576557"/>
              <a:gd name="connsiteX1" fmla="*/ 2632906 w 3142905"/>
              <a:gd name="connsiteY1" fmla="*/ 763642 h 1576557"/>
              <a:gd name="connsiteX2" fmla="*/ 476727 w 3142905"/>
              <a:gd name="connsiteY2" fmla="*/ 752353 h 1576557"/>
              <a:gd name="connsiteX3" fmla="*/ 430338 w 3142905"/>
              <a:gd name="connsiteY3" fmla="*/ 0 h 1576557"/>
              <a:gd name="connsiteX0" fmla="*/ 2689468 w 3255912"/>
              <a:gd name="connsiteY0" fmla="*/ 1576442 h 1576557"/>
              <a:gd name="connsiteX1" fmla="*/ 2745913 w 3255912"/>
              <a:gd name="connsiteY1" fmla="*/ 763642 h 1576557"/>
              <a:gd name="connsiteX2" fmla="*/ 589734 w 3255912"/>
              <a:gd name="connsiteY2" fmla="*/ 752353 h 1576557"/>
              <a:gd name="connsiteX3" fmla="*/ 543345 w 3255912"/>
              <a:gd name="connsiteY3" fmla="*/ 0 h 1576557"/>
              <a:gd name="connsiteX0" fmla="*/ 2099734 w 2666178"/>
              <a:gd name="connsiteY0" fmla="*/ 824089 h 824204"/>
              <a:gd name="connsiteX1" fmla="*/ 2156179 w 2666178"/>
              <a:gd name="connsiteY1" fmla="*/ 11289 h 824204"/>
              <a:gd name="connsiteX2" fmla="*/ 0 w 2666178"/>
              <a:gd name="connsiteY2" fmla="*/ 0 h 824204"/>
              <a:gd name="connsiteX0" fmla="*/ 2614084 w 2994806"/>
              <a:gd name="connsiteY0" fmla="*/ 0 h 364497"/>
              <a:gd name="connsiteX1" fmla="*/ 2156179 w 2994806"/>
              <a:gd name="connsiteY1" fmla="*/ 364490 h 364497"/>
              <a:gd name="connsiteX2" fmla="*/ 0 w 2994806"/>
              <a:gd name="connsiteY2" fmla="*/ 353201 h 364497"/>
              <a:gd name="connsiteX0" fmla="*/ 2614084 w 2614084"/>
              <a:gd name="connsiteY0" fmla="*/ 0 h 364507"/>
              <a:gd name="connsiteX1" fmla="*/ 2156179 w 2614084"/>
              <a:gd name="connsiteY1" fmla="*/ 364490 h 364507"/>
              <a:gd name="connsiteX2" fmla="*/ 0 w 2614084"/>
              <a:gd name="connsiteY2" fmla="*/ 353201 h 364507"/>
              <a:gd name="connsiteX0" fmla="*/ 2614084 w 2614084"/>
              <a:gd name="connsiteY0" fmla="*/ 0 h 364507"/>
              <a:gd name="connsiteX1" fmla="*/ 2156179 w 2614084"/>
              <a:gd name="connsiteY1" fmla="*/ 364490 h 364507"/>
              <a:gd name="connsiteX2" fmla="*/ 0 w 2614084"/>
              <a:gd name="connsiteY2" fmla="*/ 353201 h 364507"/>
              <a:gd name="connsiteX0" fmla="*/ 2671234 w 2671234"/>
              <a:gd name="connsiteY0" fmla="*/ 0 h 238856"/>
              <a:gd name="connsiteX1" fmla="*/ 2156179 w 2671234"/>
              <a:gd name="connsiteY1" fmla="*/ 238760 h 238856"/>
              <a:gd name="connsiteX2" fmla="*/ 0 w 2671234"/>
              <a:gd name="connsiteY2" fmla="*/ 227471 h 238856"/>
              <a:gd name="connsiteX0" fmla="*/ 2671234 w 2671234"/>
              <a:gd name="connsiteY0" fmla="*/ 0 h 238911"/>
              <a:gd name="connsiteX1" fmla="*/ 2156179 w 2671234"/>
              <a:gd name="connsiteY1" fmla="*/ 238760 h 238911"/>
              <a:gd name="connsiteX2" fmla="*/ 0 w 2671234"/>
              <a:gd name="connsiteY2" fmla="*/ 227471 h 238911"/>
            </a:gdLst>
            <a:ahLst/>
            <a:cxnLst>
              <a:cxn ang="0">
                <a:pos x="connsiteX0" y="connsiteY0"/>
              </a:cxn>
              <a:cxn ang="0">
                <a:pos x="connsiteX1" y="connsiteY1"/>
              </a:cxn>
              <a:cxn ang="0">
                <a:pos x="connsiteX2" y="connsiteY2"/>
              </a:cxn>
            </a:cxnLst>
            <a:rect l="l" t="t" r="r" b="b"/>
            <a:pathLst>
              <a:path w="2671234" h="238911">
                <a:moveTo>
                  <a:pt x="2671234" y="0"/>
                </a:moveTo>
                <a:cubicBezTo>
                  <a:pt x="2375795" y="228459"/>
                  <a:pt x="2434168" y="240641"/>
                  <a:pt x="2156179" y="238760"/>
                </a:cubicBezTo>
                <a:lnTo>
                  <a:pt x="0" y="227471"/>
                </a:lnTo>
              </a:path>
            </a:pathLst>
          </a:custGeom>
          <a:noFill/>
          <a:ln w="28575">
            <a:solidFill>
              <a:schemeClr val="tx1"/>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0" name="Straight Arrow Connector 69">
            <a:extLst>
              <a:ext uri="{FF2B5EF4-FFF2-40B4-BE49-F238E27FC236}">
                <a16:creationId xmlns:a16="http://schemas.microsoft.com/office/drawing/2014/main" id="{FC187DC8-E921-4F7E-A8E8-FCBE9F46911F}"/>
              </a:ext>
            </a:extLst>
          </p:cNvPr>
          <p:cNvCxnSpPr>
            <a:cxnSpLocks/>
            <a:endCxn id="61" idx="1"/>
          </p:cNvCxnSpPr>
          <p:nvPr/>
        </p:nvCxnSpPr>
        <p:spPr>
          <a:xfrm>
            <a:off x="2999254" y="2388353"/>
            <a:ext cx="1154557" cy="99088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F70F314A-815D-441A-810F-B54B7BDA1F0C}"/>
              </a:ext>
            </a:extLst>
          </p:cNvPr>
          <p:cNvCxnSpPr>
            <a:cxnSpLocks/>
          </p:cNvCxnSpPr>
          <p:nvPr/>
        </p:nvCxnSpPr>
        <p:spPr>
          <a:xfrm flipV="1">
            <a:off x="2999210" y="3971611"/>
            <a:ext cx="648072"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CE12E39C-DFB0-4AC3-A924-1E15DCDD0486}"/>
              </a:ext>
            </a:extLst>
          </p:cNvPr>
          <p:cNvSpPr txBox="1"/>
          <p:nvPr/>
        </p:nvSpPr>
        <p:spPr>
          <a:xfrm>
            <a:off x="3665065" y="3748902"/>
            <a:ext cx="389065" cy="461665"/>
          </a:xfrm>
          <a:prstGeom prst="rect">
            <a:avLst/>
          </a:prstGeom>
          <a:noFill/>
        </p:spPr>
        <p:txBody>
          <a:bodyPr wrap="square">
            <a:spAutoFit/>
          </a:bodyPr>
          <a:lstStyle/>
          <a:p>
            <a:r>
              <a:rPr lang="en-US" sz="2400" b="1" dirty="0"/>
              <a:t>∅</a:t>
            </a:r>
          </a:p>
        </p:txBody>
      </p:sp>
      <p:cxnSp>
        <p:nvCxnSpPr>
          <p:cNvPr id="73" name="Straight Arrow Connector 72">
            <a:extLst>
              <a:ext uri="{FF2B5EF4-FFF2-40B4-BE49-F238E27FC236}">
                <a16:creationId xmlns:a16="http://schemas.microsoft.com/office/drawing/2014/main" id="{C5F27A79-6BCF-49D8-B2C8-92F99235A1B3}"/>
              </a:ext>
            </a:extLst>
          </p:cNvPr>
          <p:cNvCxnSpPr>
            <a:cxnSpLocks/>
          </p:cNvCxnSpPr>
          <p:nvPr/>
        </p:nvCxnSpPr>
        <p:spPr>
          <a:xfrm flipV="1">
            <a:off x="2997196" y="3590772"/>
            <a:ext cx="648072"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3213E84B-CEB5-49A8-A097-A4027E2240D2}"/>
              </a:ext>
            </a:extLst>
          </p:cNvPr>
          <p:cNvSpPr txBox="1"/>
          <p:nvPr/>
        </p:nvSpPr>
        <p:spPr>
          <a:xfrm>
            <a:off x="3663051" y="3353195"/>
            <a:ext cx="389065" cy="461665"/>
          </a:xfrm>
          <a:prstGeom prst="rect">
            <a:avLst/>
          </a:prstGeom>
          <a:noFill/>
        </p:spPr>
        <p:txBody>
          <a:bodyPr wrap="square">
            <a:spAutoFit/>
          </a:bodyPr>
          <a:lstStyle/>
          <a:p>
            <a:r>
              <a:rPr lang="en-US" sz="2400" b="1" dirty="0"/>
              <a:t>∅</a:t>
            </a:r>
          </a:p>
        </p:txBody>
      </p:sp>
      <p:sp>
        <p:nvSpPr>
          <p:cNvPr id="75" name="Freeform: Shape 74">
            <a:extLst>
              <a:ext uri="{FF2B5EF4-FFF2-40B4-BE49-F238E27FC236}">
                <a16:creationId xmlns:a16="http://schemas.microsoft.com/office/drawing/2014/main" id="{455E54FE-2152-4A5B-BD97-10C6A46055D7}"/>
              </a:ext>
            </a:extLst>
          </p:cNvPr>
          <p:cNvSpPr/>
          <p:nvPr/>
        </p:nvSpPr>
        <p:spPr>
          <a:xfrm>
            <a:off x="3663530" y="2388354"/>
            <a:ext cx="1724021" cy="1195152"/>
          </a:xfrm>
          <a:custGeom>
            <a:avLst/>
            <a:gdLst>
              <a:gd name="connsiteX0" fmla="*/ 2895502 w 3406233"/>
              <a:gd name="connsiteY0" fmla="*/ 1659467 h 1659467"/>
              <a:gd name="connsiteX1" fmla="*/ 3403502 w 3406233"/>
              <a:gd name="connsiteY1" fmla="*/ 1219200 h 1659467"/>
              <a:gd name="connsiteX2" fmla="*/ 2951947 w 3406233"/>
              <a:gd name="connsiteY2" fmla="*/ 846667 h 1659467"/>
              <a:gd name="connsiteX3" fmla="*/ 569991 w 3406233"/>
              <a:gd name="connsiteY3" fmla="*/ 812800 h 1659467"/>
              <a:gd name="connsiteX4" fmla="*/ 5547 w 3406233"/>
              <a:gd name="connsiteY4" fmla="*/ 395112 h 1659467"/>
              <a:gd name="connsiteX5" fmla="*/ 310347 w 3406233"/>
              <a:gd name="connsiteY5" fmla="*/ 79023 h 1659467"/>
              <a:gd name="connsiteX6" fmla="*/ 773191 w 3406233"/>
              <a:gd name="connsiteY6" fmla="*/ 0 h 1659467"/>
              <a:gd name="connsiteX0" fmla="*/ 2895502 w 3406233"/>
              <a:gd name="connsiteY0" fmla="*/ 1659467 h 1659467"/>
              <a:gd name="connsiteX1" fmla="*/ 3403502 w 3406233"/>
              <a:gd name="connsiteY1" fmla="*/ 1219200 h 1659467"/>
              <a:gd name="connsiteX2" fmla="*/ 2951947 w 3406233"/>
              <a:gd name="connsiteY2" fmla="*/ 846667 h 1659467"/>
              <a:gd name="connsiteX3" fmla="*/ 569991 w 3406233"/>
              <a:gd name="connsiteY3" fmla="*/ 812800 h 1659467"/>
              <a:gd name="connsiteX4" fmla="*/ 5547 w 3406233"/>
              <a:gd name="connsiteY4" fmla="*/ 395112 h 1659467"/>
              <a:gd name="connsiteX5" fmla="*/ 310347 w 3406233"/>
              <a:gd name="connsiteY5" fmla="*/ 79023 h 1659467"/>
              <a:gd name="connsiteX6" fmla="*/ 773191 w 3406233"/>
              <a:gd name="connsiteY6" fmla="*/ 0 h 1659467"/>
              <a:gd name="connsiteX0" fmla="*/ 2895502 w 3408740"/>
              <a:gd name="connsiteY0" fmla="*/ 1659467 h 1659467"/>
              <a:gd name="connsiteX1" fmla="*/ 3403502 w 3408740"/>
              <a:gd name="connsiteY1" fmla="*/ 1219200 h 1659467"/>
              <a:gd name="connsiteX2" fmla="*/ 2951947 w 3408740"/>
              <a:gd name="connsiteY2" fmla="*/ 846667 h 1659467"/>
              <a:gd name="connsiteX3" fmla="*/ 569991 w 3408740"/>
              <a:gd name="connsiteY3" fmla="*/ 812800 h 1659467"/>
              <a:gd name="connsiteX4" fmla="*/ 5547 w 3408740"/>
              <a:gd name="connsiteY4" fmla="*/ 395112 h 1659467"/>
              <a:gd name="connsiteX5" fmla="*/ 310347 w 3408740"/>
              <a:gd name="connsiteY5" fmla="*/ 79023 h 1659467"/>
              <a:gd name="connsiteX6" fmla="*/ 773191 w 3408740"/>
              <a:gd name="connsiteY6" fmla="*/ 0 h 1659467"/>
              <a:gd name="connsiteX0" fmla="*/ 2905367 w 3414766"/>
              <a:gd name="connsiteY0" fmla="*/ 1659467 h 1659467"/>
              <a:gd name="connsiteX1" fmla="*/ 3413367 w 3414766"/>
              <a:gd name="connsiteY1" fmla="*/ 1219200 h 1659467"/>
              <a:gd name="connsiteX2" fmla="*/ 2961812 w 3414766"/>
              <a:gd name="connsiteY2" fmla="*/ 846667 h 1659467"/>
              <a:gd name="connsiteX3" fmla="*/ 805633 w 3414766"/>
              <a:gd name="connsiteY3" fmla="*/ 835378 h 1659467"/>
              <a:gd name="connsiteX4" fmla="*/ 15412 w 3414766"/>
              <a:gd name="connsiteY4" fmla="*/ 395112 h 1659467"/>
              <a:gd name="connsiteX5" fmla="*/ 320212 w 3414766"/>
              <a:gd name="connsiteY5" fmla="*/ 79023 h 1659467"/>
              <a:gd name="connsiteX6" fmla="*/ 783056 w 3414766"/>
              <a:gd name="connsiteY6" fmla="*/ 0 h 1659467"/>
              <a:gd name="connsiteX0" fmla="*/ 2905367 w 3414766"/>
              <a:gd name="connsiteY0" fmla="*/ 1659467 h 1659467"/>
              <a:gd name="connsiteX1" fmla="*/ 3413367 w 3414766"/>
              <a:gd name="connsiteY1" fmla="*/ 1219200 h 1659467"/>
              <a:gd name="connsiteX2" fmla="*/ 2961812 w 3414766"/>
              <a:gd name="connsiteY2" fmla="*/ 846667 h 1659467"/>
              <a:gd name="connsiteX3" fmla="*/ 805633 w 3414766"/>
              <a:gd name="connsiteY3" fmla="*/ 835378 h 1659467"/>
              <a:gd name="connsiteX4" fmla="*/ 15412 w 3414766"/>
              <a:gd name="connsiteY4" fmla="*/ 395112 h 1659467"/>
              <a:gd name="connsiteX5" fmla="*/ 320212 w 3414766"/>
              <a:gd name="connsiteY5" fmla="*/ 79023 h 1659467"/>
              <a:gd name="connsiteX6" fmla="*/ 783056 w 3414766"/>
              <a:gd name="connsiteY6" fmla="*/ 0 h 1659467"/>
              <a:gd name="connsiteX0" fmla="*/ 2905367 w 3437002"/>
              <a:gd name="connsiteY0" fmla="*/ 1659467 h 1659467"/>
              <a:gd name="connsiteX1" fmla="*/ 3435945 w 3437002"/>
              <a:gd name="connsiteY1" fmla="*/ 1264355 h 1659467"/>
              <a:gd name="connsiteX2" fmla="*/ 2961812 w 3437002"/>
              <a:gd name="connsiteY2" fmla="*/ 846667 h 1659467"/>
              <a:gd name="connsiteX3" fmla="*/ 805633 w 3437002"/>
              <a:gd name="connsiteY3" fmla="*/ 835378 h 1659467"/>
              <a:gd name="connsiteX4" fmla="*/ 15412 w 3437002"/>
              <a:gd name="connsiteY4" fmla="*/ 395112 h 1659467"/>
              <a:gd name="connsiteX5" fmla="*/ 320212 w 3437002"/>
              <a:gd name="connsiteY5" fmla="*/ 79023 h 1659467"/>
              <a:gd name="connsiteX6" fmla="*/ 783056 w 3437002"/>
              <a:gd name="connsiteY6" fmla="*/ 0 h 1659467"/>
              <a:gd name="connsiteX0" fmla="*/ 2905367 w 3106213"/>
              <a:gd name="connsiteY0" fmla="*/ 1659467 h 1659467"/>
              <a:gd name="connsiteX1" fmla="*/ 2961812 w 3106213"/>
              <a:gd name="connsiteY1" fmla="*/ 846667 h 1659467"/>
              <a:gd name="connsiteX2" fmla="*/ 805633 w 3106213"/>
              <a:gd name="connsiteY2" fmla="*/ 835378 h 1659467"/>
              <a:gd name="connsiteX3" fmla="*/ 15412 w 3106213"/>
              <a:gd name="connsiteY3" fmla="*/ 395112 h 1659467"/>
              <a:gd name="connsiteX4" fmla="*/ 320212 w 3106213"/>
              <a:gd name="connsiteY4" fmla="*/ 79023 h 1659467"/>
              <a:gd name="connsiteX5" fmla="*/ 783056 w 3106213"/>
              <a:gd name="connsiteY5" fmla="*/ 0 h 1659467"/>
              <a:gd name="connsiteX0" fmla="*/ 2905367 w 3379209"/>
              <a:gd name="connsiteY0" fmla="*/ 1659467 h 1659604"/>
              <a:gd name="connsiteX1" fmla="*/ 2961812 w 3379209"/>
              <a:gd name="connsiteY1" fmla="*/ 846667 h 1659604"/>
              <a:gd name="connsiteX2" fmla="*/ 805633 w 3379209"/>
              <a:gd name="connsiteY2" fmla="*/ 835378 h 1659604"/>
              <a:gd name="connsiteX3" fmla="*/ 15412 w 3379209"/>
              <a:gd name="connsiteY3" fmla="*/ 395112 h 1659604"/>
              <a:gd name="connsiteX4" fmla="*/ 320212 w 3379209"/>
              <a:gd name="connsiteY4" fmla="*/ 79023 h 1659604"/>
              <a:gd name="connsiteX5" fmla="*/ 783056 w 3379209"/>
              <a:gd name="connsiteY5" fmla="*/ 0 h 1659604"/>
              <a:gd name="connsiteX0" fmla="*/ 2905367 w 3471811"/>
              <a:gd name="connsiteY0" fmla="*/ 1659467 h 1659582"/>
              <a:gd name="connsiteX1" fmla="*/ 2961812 w 3471811"/>
              <a:gd name="connsiteY1" fmla="*/ 846667 h 1659582"/>
              <a:gd name="connsiteX2" fmla="*/ 805633 w 3471811"/>
              <a:gd name="connsiteY2" fmla="*/ 835378 h 1659582"/>
              <a:gd name="connsiteX3" fmla="*/ 15412 w 3471811"/>
              <a:gd name="connsiteY3" fmla="*/ 395112 h 1659582"/>
              <a:gd name="connsiteX4" fmla="*/ 320212 w 3471811"/>
              <a:gd name="connsiteY4" fmla="*/ 79023 h 1659582"/>
              <a:gd name="connsiteX5" fmla="*/ 783056 w 3471811"/>
              <a:gd name="connsiteY5" fmla="*/ 0 h 1659582"/>
              <a:gd name="connsiteX0" fmla="*/ 2585155 w 3151599"/>
              <a:gd name="connsiteY0" fmla="*/ 1659467 h 1659582"/>
              <a:gd name="connsiteX1" fmla="*/ 2641600 w 3151599"/>
              <a:gd name="connsiteY1" fmla="*/ 846667 h 1659582"/>
              <a:gd name="connsiteX2" fmla="*/ 485421 w 3151599"/>
              <a:gd name="connsiteY2" fmla="*/ 835378 h 1659582"/>
              <a:gd name="connsiteX3" fmla="*/ 0 w 3151599"/>
              <a:gd name="connsiteY3" fmla="*/ 79023 h 1659582"/>
              <a:gd name="connsiteX4" fmla="*/ 462844 w 3151599"/>
              <a:gd name="connsiteY4" fmla="*/ 0 h 1659582"/>
              <a:gd name="connsiteX0" fmla="*/ 2266085 w 2832529"/>
              <a:gd name="connsiteY0" fmla="*/ 1659467 h 1659582"/>
              <a:gd name="connsiteX1" fmla="*/ 2322530 w 2832529"/>
              <a:gd name="connsiteY1" fmla="*/ 846667 h 1659582"/>
              <a:gd name="connsiteX2" fmla="*/ 166351 w 2832529"/>
              <a:gd name="connsiteY2" fmla="*/ 835378 h 1659582"/>
              <a:gd name="connsiteX3" fmla="*/ 143774 w 2832529"/>
              <a:gd name="connsiteY3" fmla="*/ 0 h 1659582"/>
              <a:gd name="connsiteX0" fmla="*/ 2426559 w 2993003"/>
              <a:gd name="connsiteY0" fmla="*/ 1659467 h 1659582"/>
              <a:gd name="connsiteX1" fmla="*/ 2483004 w 2993003"/>
              <a:gd name="connsiteY1" fmla="*/ 846667 h 1659582"/>
              <a:gd name="connsiteX2" fmla="*/ 326825 w 2993003"/>
              <a:gd name="connsiteY2" fmla="*/ 835378 h 1659582"/>
              <a:gd name="connsiteX3" fmla="*/ 304248 w 2993003"/>
              <a:gd name="connsiteY3" fmla="*/ 0 h 1659582"/>
              <a:gd name="connsiteX0" fmla="*/ 2651927 w 3218371"/>
              <a:gd name="connsiteY0" fmla="*/ 1659467 h 1659582"/>
              <a:gd name="connsiteX1" fmla="*/ 2708372 w 3218371"/>
              <a:gd name="connsiteY1" fmla="*/ 846667 h 1659582"/>
              <a:gd name="connsiteX2" fmla="*/ 552193 w 3218371"/>
              <a:gd name="connsiteY2" fmla="*/ 835378 h 1659582"/>
              <a:gd name="connsiteX3" fmla="*/ 529616 w 3218371"/>
              <a:gd name="connsiteY3" fmla="*/ 0 h 1659582"/>
              <a:gd name="connsiteX0" fmla="*/ 2544848 w 3111292"/>
              <a:gd name="connsiteY0" fmla="*/ 1557867 h 1557982"/>
              <a:gd name="connsiteX1" fmla="*/ 2601293 w 3111292"/>
              <a:gd name="connsiteY1" fmla="*/ 745067 h 1557982"/>
              <a:gd name="connsiteX2" fmla="*/ 445114 w 3111292"/>
              <a:gd name="connsiteY2" fmla="*/ 733778 h 1557982"/>
              <a:gd name="connsiteX3" fmla="*/ 399959 w 3111292"/>
              <a:gd name="connsiteY3" fmla="*/ 0 h 1557982"/>
              <a:gd name="connsiteX0" fmla="*/ 2617019 w 3183463"/>
              <a:gd name="connsiteY0" fmla="*/ 1557867 h 1557982"/>
              <a:gd name="connsiteX1" fmla="*/ 2673464 w 3183463"/>
              <a:gd name="connsiteY1" fmla="*/ 745067 h 1557982"/>
              <a:gd name="connsiteX2" fmla="*/ 517285 w 3183463"/>
              <a:gd name="connsiteY2" fmla="*/ 733778 h 1557982"/>
              <a:gd name="connsiteX3" fmla="*/ 472130 w 3183463"/>
              <a:gd name="connsiteY3" fmla="*/ 0 h 1557982"/>
              <a:gd name="connsiteX0" fmla="*/ 2673208 w 3239652"/>
              <a:gd name="connsiteY0" fmla="*/ 1557867 h 1557982"/>
              <a:gd name="connsiteX1" fmla="*/ 2729653 w 3239652"/>
              <a:gd name="connsiteY1" fmla="*/ 745067 h 1557982"/>
              <a:gd name="connsiteX2" fmla="*/ 573474 w 3239652"/>
              <a:gd name="connsiteY2" fmla="*/ 733778 h 1557982"/>
              <a:gd name="connsiteX3" fmla="*/ 528319 w 3239652"/>
              <a:gd name="connsiteY3" fmla="*/ 0 h 1557982"/>
              <a:gd name="connsiteX0" fmla="*/ 2553906 w 3120350"/>
              <a:gd name="connsiteY0" fmla="*/ 1512148 h 1512263"/>
              <a:gd name="connsiteX1" fmla="*/ 2610351 w 3120350"/>
              <a:gd name="connsiteY1" fmla="*/ 699348 h 1512263"/>
              <a:gd name="connsiteX2" fmla="*/ 454172 w 3120350"/>
              <a:gd name="connsiteY2" fmla="*/ 688059 h 1512263"/>
              <a:gd name="connsiteX3" fmla="*/ 395877 w 3120350"/>
              <a:gd name="connsiteY3" fmla="*/ 0 h 1512263"/>
              <a:gd name="connsiteX0" fmla="*/ 2545695 w 3112139"/>
              <a:gd name="connsiteY0" fmla="*/ 1576442 h 1576557"/>
              <a:gd name="connsiteX1" fmla="*/ 2602140 w 3112139"/>
              <a:gd name="connsiteY1" fmla="*/ 763642 h 1576557"/>
              <a:gd name="connsiteX2" fmla="*/ 445961 w 3112139"/>
              <a:gd name="connsiteY2" fmla="*/ 752353 h 1576557"/>
              <a:gd name="connsiteX3" fmla="*/ 399572 w 3112139"/>
              <a:gd name="connsiteY3" fmla="*/ 0 h 1576557"/>
              <a:gd name="connsiteX0" fmla="*/ 2576461 w 3142905"/>
              <a:gd name="connsiteY0" fmla="*/ 1576442 h 1576557"/>
              <a:gd name="connsiteX1" fmla="*/ 2632906 w 3142905"/>
              <a:gd name="connsiteY1" fmla="*/ 763642 h 1576557"/>
              <a:gd name="connsiteX2" fmla="*/ 476727 w 3142905"/>
              <a:gd name="connsiteY2" fmla="*/ 752353 h 1576557"/>
              <a:gd name="connsiteX3" fmla="*/ 430338 w 3142905"/>
              <a:gd name="connsiteY3" fmla="*/ 0 h 1576557"/>
              <a:gd name="connsiteX0" fmla="*/ 2689468 w 3255912"/>
              <a:gd name="connsiteY0" fmla="*/ 1576442 h 1576557"/>
              <a:gd name="connsiteX1" fmla="*/ 2745913 w 3255912"/>
              <a:gd name="connsiteY1" fmla="*/ 763642 h 1576557"/>
              <a:gd name="connsiteX2" fmla="*/ 589734 w 3255912"/>
              <a:gd name="connsiteY2" fmla="*/ 752353 h 1576557"/>
              <a:gd name="connsiteX3" fmla="*/ 543345 w 3255912"/>
              <a:gd name="connsiteY3" fmla="*/ 0 h 1576557"/>
              <a:gd name="connsiteX0" fmla="*/ 2594819 w 3161263"/>
              <a:gd name="connsiteY0" fmla="*/ 1576442 h 1576557"/>
              <a:gd name="connsiteX1" fmla="*/ 2651264 w 3161263"/>
              <a:gd name="connsiteY1" fmla="*/ 763642 h 1576557"/>
              <a:gd name="connsiteX2" fmla="*/ 495085 w 3161263"/>
              <a:gd name="connsiteY2" fmla="*/ 752353 h 1576557"/>
              <a:gd name="connsiteX3" fmla="*/ 448696 w 3161263"/>
              <a:gd name="connsiteY3" fmla="*/ 0 h 1576557"/>
              <a:gd name="connsiteX0" fmla="*/ 2452733 w 3019177"/>
              <a:gd name="connsiteY0" fmla="*/ 1576442 h 1576557"/>
              <a:gd name="connsiteX1" fmla="*/ 2509178 w 3019177"/>
              <a:gd name="connsiteY1" fmla="*/ 763642 h 1576557"/>
              <a:gd name="connsiteX2" fmla="*/ 352999 w 3019177"/>
              <a:gd name="connsiteY2" fmla="*/ 752353 h 1576557"/>
              <a:gd name="connsiteX3" fmla="*/ 306610 w 3019177"/>
              <a:gd name="connsiteY3" fmla="*/ 0 h 1576557"/>
              <a:gd name="connsiteX0" fmla="*/ 768111 w 2652480"/>
              <a:gd name="connsiteY0" fmla="*/ 1607186 h 1607298"/>
              <a:gd name="connsiteX1" fmla="*/ 2509178 w 2652480"/>
              <a:gd name="connsiteY1" fmla="*/ 763642 h 1607298"/>
              <a:gd name="connsiteX2" fmla="*/ 352999 w 2652480"/>
              <a:gd name="connsiteY2" fmla="*/ 752353 h 1607298"/>
              <a:gd name="connsiteX3" fmla="*/ 306610 w 2652480"/>
              <a:gd name="connsiteY3" fmla="*/ 0 h 1607298"/>
              <a:gd name="connsiteX0" fmla="*/ 768111 w 1330348"/>
              <a:gd name="connsiteY0" fmla="*/ 1607186 h 1607299"/>
              <a:gd name="connsiteX1" fmla="*/ 815737 w 1330348"/>
              <a:gd name="connsiteY1" fmla="*/ 779013 h 1607299"/>
              <a:gd name="connsiteX2" fmla="*/ 352999 w 1330348"/>
              <a:gd name="connsiteY2" fmla="*/ 752353 h 1607299"/>
              <a:gd name="connsiteX3" fmla="*/ 306610 w 1330348"/>
              <a:gd name="connsiteY3" fmla="*/ 0 h 1607299"/>
            </a:gdLst>
            <a:ahLst/>
            <a:cxnLst>
              <a:cxn ang="0">
                <a:pos x="connsiteX0" y="connsiteY0"/>
              </a:cxn>
              <a:cxn ang="0">
                <a:pos x="connsiteX1" y="connsiteY1"/>
              </a:cxn>
              <a:cxn ang="0">
                <a:pos x="connsiteX2" y="connsiteY2"/>
              </a:cxn>
              <a:cxn ang="0">
                <a:pos x="connsiteX3" y="connsiteY3"/>
              </a:cxn>
            </a:cxnLst>
            <a:rect l="l" t="t" r="r" b="b"/>
            <a:pathLst>
              <a:path w="1330348" h="1607299">
                <a:moveTo>
                  <a:pt x="768111" y="1607186"/>
                </a:moveTo>
                <a:cubicBezTo>
                  <a:pt x="1581382" y="1618475"/>
                  <a:pt x="1436626" y="780894"/>
                  <a:pt x="815737" y="779013"/>
                </a:cubicBezTo>
                <a:lnTo>
                  <a:pt x="352999" y="752353"/>
                </a:lnTo>
                <a:cubicBezTo>
                  <a:pt x="-76330" y="761848"/>
                  <a:pt x="-140088" y="31913"/>
                  <a:pt x="306610" y="0"/>
                </a:cubicBez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Audio 10">
            <a:hlinkClick r:id="" action="ppaction://media"/>
            <a:extLst>
              <a:ext uri="{FF2B5EF4-FFF2-40B4-BE49-F238E27FC236}">
                <a16:creationId xmlns:a16="http://schemas.microsoft.com/office/drawing/2014/main" id="{80C85513-516C-4848-83A2-2B937EF5988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894311343"/>
      </p:ext>
    </p:extLst>
  </p:cSld>
  <p:clrMapOvr>
    <a:masterClrMapping/>
  </p:clrMapOvr>
  <mc:AlternateContent xmlns:mc="http://schemas.openxmlformats.org/markup-compatibility/2006">
    <mc:Choice xmlns:p14="http://schemas.microsoft.com/office/powerpoint/2010/main" Requires="p14">
      <p:transition spd="slow" p14:dur="2000" advTm="81339"/>
    </mc:Choice>
    <mc:Fallback>
      <p:transition spd="slow" advTm="81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0"/>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5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9"/>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47"/>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11"/>
                </p:tgtEl>
              </p:cMediaNode>
            </p:audio>
          </p:childTnLst>
        </p:cTn>
      </p:par>
    </p:tnLst>
    <p:bldLst>
      <p:bldP spid="48" grpId="0"/>
      <p:bldP spid="69" grpId="0" animBg="1"/>
      <p:bldP spid="72" grpId="0"/>
      <p:bldP spid="74" grpId="0"/>
      <p:bldP spid="7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128D9DC7-39E3-4F1E-8549-63146D439136}"/>
              </a:ext>
            </a:extLst>
          </p:cNvPr>
          <p:cNvGraphicFramePr>
            <a:graphicFrameLocks noGrp="1"/>
          </p:cNvGraphicFramePr>
          <p:nvPr>
            <p:extLst>
              <p:ext uri="{D42A27DB-BD31-4B8C-83A1-F6EECF244321}">
                <p14:modId xmlns:p14="http://schemas.microsoft.com/office/powerpoint/2010/main" val="2268527765"/>
              </p:ext>
            </p:extLst>
          </p:nvPr>
        </p:nvGraphicFramePr>
        <p:xfrm>
          <a:off x="1259632" y="2574087"/>
          <a:ext cx="6360369" cy="1645920"/>
        </p:xfrm>
        <a:graphic>
          <a:graphicData uri="http://schemas.openxmlformats.org/drawingml/2006/table">
            <a:tbl>
              <a:tblPr firstRow="1" bandRow="1">
                <a:tableStyleId>{2D5ABB26-0587-4C30-8999-92F81FD0307C}</a:tableStyleId>
              </a:tblPr>
              <a:tblGrid>
                <a:gridCol w="288032">
                  <a:extLst>
                    <a:ext uri="{9D8B030D-6E8A-4147-A177-3AD203B41FA5}">
                      <a16:colId xmlns:a16="http://schemas.microsoft.com/office/drawing/2014/main" val="1420625212"/>
                    </a:ext>
                  </a:extLst>
                </a:gridCol>
                <a:gridCol w="576064">
                  <a:extLst>
                    <a:ext uri="{9D8B030D-6E8A-4147-A177-3AD203B41FA5}">
                      <a16:colId xmlns:a16="http://schemas.microsoft.com/office/drawing/2014/main" val="585576871"/>
                    </a:ext>
                  </a:extLst>
                </a:gridCol>
                <a:gridCol w="1832091">
                  <a:extLst>
                    <a:ext uri="{9D8B030D-6E8A-4147-A177-3AD203B41FA5}">
                      <a16:colId xmlns:a16="http://schemas.microsoft.com/office/drawing/2014/main" val="4253167760"/>
                    </a:ext>
                  </a:extLst>
                </a:gridCol>
                <a:gridCol w="1832091">
                  <a:extLst>
                    <a:ext uri="{9D8B030D-6E8A-4147-A177-3AD203B41FA5}">
                      <a16:colId xmlns:a16="http://schemas.microsoft.com/office/drawing/2014/main" val="373004727"/>
                    </a:ext>
                  </a:extLst>
                </a:gridCol>
                <a:gridCol w="1832091">
                  <a:extLst>
                    <a:ext uri="{9D8B030D-6E8A-4147-A177-3AD203B41FA5}">
                      <a16:colId xmlns:a16="http://schemas.microsoft.com/office/drawing/2014/main" val="605605619"/>
                    </a:ext>
                  </a:extLst>
                </a:gridCol>
              </a:tblGrid>
              <a:tr h="0">
                <a:tc rowSpan="2" gridSpan="2">
                  <a:txBody>
                    <a:bodyPr/>
                    <a:lstStyle/>
                    <a:p>
                      <a:pPr algn="ctr"/>
                      <a:r>
                        <a:rPr lang="en-US" b="1" dirty="0">
                          <a:latin typeface="Georgia" panose="02040502050405020303" pitchFamily="18" charset="0"/>
                        </a:rPr>
                        <a:t>Size</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hMerge="1">
                  <a:txBody>
                    <a:bodyPr/>
                    <a:lstStyle/>
                    <a:p>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a:r>
                        <a:rPr lang="en-US" dirty="0">
                          <a:latin typeface="Consolas" panose="020B0609020204030204" pitchFamily="49" charset="0"/>
                        </a:rPr>
                        <a:t>list</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r>
                        <a:rPr lang="en-US" dirty="0"/>
                        <a:t>≥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0325861"/>
                  </a:ext>
                </a:extLst>
              </a:tr>
              <a:tr h="126787">
                <a:tc gridSpan="2" vMerge="1">
                  <a:txBody>
                    <a:bodyPr/>
                    <a:lstStyle/>
                    <a:p>
                      <a:pPr algn="ct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vMerge="1">
                  <a:txBody>
                    <a:bodyPr/>
                    <a:lstStyle/>
                    <a:p>
                      <a:pPr algn="ctr"/>
                      <a:endParaRPr lang="en-US"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latin typeface="Consolas" panose="020B0609020204030204" pitchFamily="49" charset="0"/>
                        </a:rPr>
                        <a:t>0</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latin typeface="Consolas" panose="020B0609020204030204" pitchFamily="49" charset="0"/>
                        </a:rPr>
                        <a:t>1</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latin typeface="Consolas" panose="020B0609020204030204" pitchFamily="49" charset="0"/>
                        </a:rPr>
                        <a:t>≥2</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28029285"/>
                  </a:ext>
                </a:extLst>
              </a:tr>
              <a:tr h="364600">
                <a:tc rowSpan="3">
                  <a:txBody>
                    <a:bodyPr/>
                    <a:lstStyle/>
                    <a:p>
                      <a:pPr algn="ctr"/>
                      <a:r>
                        <a:rPr lang="en-US" dirty="0">
                          <a:latin typeface="Consolas" panose="020B0609020204030204" pitchFamily="49" charset="0"/>
                        </a:rPr>
                        <a:t>*this</a:t>
                      </a:r>
                    </a:p>
                  </a:txBody>
                  <a:tcPr vert="vert27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latin typeface="Consolas" panose="020B0609020204030204" pitchFamily="49" charset="0"/>
                        </a:rPr>
                        <a:t>0</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latin typeface="Georgia" panose="02040502050405020303" pitchFamily="18" charset="0"/>
                        </a:rPr>
                        <a:t>Do nothing.</a:t>
                      </a:r>
                    </a:p>
                  </a:txBody>
                  <a:tcPr>
                    <a:lnL w="12700" cap="flat" cmpd="sng" algn="ctr">
                      <a:solidFill>
                        <a:schemeClr val="tx1"/>
                      </a:solidFill>
                      <a:prstDash val="solid"/>
                      <a:round/>
                      <a:headEnd type="none" w="med" len="med"/>
                      <a:tailEnd type="none" w="med" len="med"/>
                    </a:lnL>
                    <a:lnR w="12700" cap="flat" cmpd="sng" algn="ctr">
                      <a:solidFill>
                        <a:schemeClr val="tx1">
                          <a:lumMod val="50000"/>
                          <a:lumOff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lumMod val="50000"/>
                          <a:lumOff val="50000"/>
                        </a:schemeClr>
                      </a:solidFill>
                      <a:prstDash val="sysDot"/>
                      <a:round/>
                      <a:headEnd type="none" w="med" len="med"/>
                      <a:tailEnd type="none" w="med" len="med"/>
                    </a:lnL>
                    <a:lnR w="12700" cap="flat" cmpd="sng" algn="ctr">
                      <a:solidFill>
                        <a:schemeClr val="tx1">
                          <a:lumMod val="50000"/>
                          <a:lumOff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lumMod val="50000"/>
                          <a:lumOff val="50000"/>
                        </a:schemeClr>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5791728"/>
                  </a:ext>
                </a:extLst>
              </a:tr>
              <a:tr h="364600">
                <a:tc vMerge="1">
                  <a:txBody>
                    <a:bodyPr/>
                    <a:lstStyle/>
                    <a:p>
                      <a:pPr algn="ctr"/>
                      <a:endParaRPr lang="en-US" dirty="0"/>
                    </a:p>
                  </a:txBody>
                  <a:tcPr/>
                </a:tc>
                <a:tc>
                  <a:txBody>
                    <a:bodyPr/>
                    <a:lstStyle/>
                    <a:p>
                      <a:pPr algn="ctr"/>
                      <a:r>
                        <a:rPr lang="en-US" dirty="0">
                          <a:latin typeface="Consolas" panose="020B0609020204030204" pitchFamily="49" charset="0"/>
                        </a:rPr>
                        <a:t>1</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latin typeface="Georgia" panose="02040502050405020303" pitchFamily="18" charset="0"/>
                        </a:rPr>
                        <a:t>Do nothing.</a:t>
                      </a:r>
                    </a:p>
                  </a:txBody>
                  <a:tcPr>
                    <a:lnL w="12700" cap="flat" cmpd="sng" algn="ctr">
                      <a:solidFill>
                        <a:schemeClr val="tx1"/>
                      </a:solidFill>
                      <a:prstDash val="solid"/>
                      <a:round/>
                      <a:headEnd type="none" w="med" len="med"/>
                      <a:tailEnd type="none" w="med" len="med"/>
                    </a:lnL>
                    <a:lnR w="12700" cap="flat" cmpd="sng" algn="ctr">
                      <a:solidFill>
                        <a:schemeClr val="tx1">
                          <a:lumMod val="50000"/>
                          <a:lumOff val="50000"/>
                        </a:schemeClr>
                      </a:solidFill>
                      <a:prstDash val="sysDot"/>
                      <a:round/>
                      <a:headEnd type="none" w="med" len="med"/>
                      <a:tailEnd type="none" w="med" len="med"/>
                    </a:ln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lumMod val="50000"/>
                          <a:lumOff val="50000"/>
                        </a:schemeClr>
                      </a:solidFill>
                      <a:prstDash val="sysDot"/>
                      <a:round/>
                      <a:headEnd type="none" w="med" len="med"/>
                      <a:tailEnd type="none" w="med" len="med"/>
                    </a:lnL>
                    <a:lnR w="12700" cap="flat" cmpd="sng" algn="ctr">
                      <a:solidFill>
                        <a:schemeClr val="tx1">
                          <a:lumMod val="50000"/>
                          <a:lumOff val="50000"/>
                        </a:schemeClr>
                      </a:solidFill>
                      <a:prstDash val="sysDot"/>
                      <a:round/>
                      <a:headEnd type="none" w="med" len="med"/>
                      <a:tailEnd type="none" w="med" len="med"/>
                    </a:ln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lumMod val="50000"/>
                          <a:lumOff val="50000"/>
                        </a:schemeClr>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585570"/>
                  </a:ext>
                </a:extLst>
              </a:tr>
              <a:tr h="364600">
                <a:tc vMerge="1">
                  <a:txBody>
                    <a:bodyPr/>
                    <a:lstStyle/>
                    <a:p>
                      <a:pPr algn="ctr"/>
                      <a:endParaRPr lang="en-US" dirty="0"/>
                    </a:p>
                  </a:txBody>
                  <a:tcPr/>
                </a:tc>
                <a:tc>
                  <a:txBody>
                    <a:bodyPr/>
                    <a:lstStyle/>
                    <a:p>
                      <a:pPr algn="ctr"/>
                      <a:r>
                        <a:rPr lang="en-US" dirty="0">
                          <a:latin typeface="Consolas" panose="020B0609020204030204" pitchFamily="49" charset="0"/>
                        </a:rPr>
                        <a:t>≥2</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latin typeface="Georgia" panose="02040502050405020303" pitchFamily="18" charset="0"/>
                        </a:rPr>
                        <a:t>Do nothing.</a:t>
                      </a:r>
                    </a:p>
                  </a:txBody>
                  <a:tcPr>
                    <a:lnL w="12700" cap="flat" cmpd="sng" algn="ctr">
                      <a:solidFill>
                        <a:schemeClr val="tx1"/>
                      </a:solidFill>
                      <a:prstDash val="solid"/>
                      <a:round/>
                      <a:headEnd type="none" w="med" len="med"/>
                      <a:tailEnd type="none" w="med" len="med"/>
                    </a:lnL>
                    <a:lnR w="12700" cap="flat" cmpd="sng" algn="ctr">
                      <a:solidFill>
                        <a:schemeClr val="tx1">
                          <a:lumMod val="50000"/>
                          <a:lumOff val="50000"/>
                        </a:schemeClr>
                      </a:solidFill>
                      <a:prstDash val="sysDot"/>
                      <a:round/>
                      <a:headEnd type="none" w="med" len="med"/>
                      <a:tailEnd type="none" w="med" len="med"/>
                    </a:lnR>
                    <a:lnT w="12700" cap="flat" cmpd="sng" algn="ctr">
                      <a:solidFill>
                        <a:schemeClr val="tx1">
                          <a:lumMod val="50000"/>
                          <a:lumOff val="50000"/>
                        </a:schemeClr>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lumMod val="50000"/>
                          <a:lumOff val="50000"/>
                        </a:schemeClr>
                      </a:solidFill>
                      <a:prstDash val="sysDot"/>
                      <a:round/>
                      <a:headEnd type="none" w="med" len="med"/>
                      <a:tailEnd type="none" w="med" len="med"/>
                    </a:lnL>
                    <a:lnR w="12700" cap="flat" cmpd="sng" algn="ctr">
                      <a:solidFill>
                        <a:schemeClr val="tx1">
                          <a:lumMod val="50000"/>
                          <a:lumOff val="50000"/>
                        </a:schemeClr>
                      </a:solidFill>
                      <a:prstDash val="sysDot"/>
                      <a:round/>
                      <a:headEnd type="none" w="med" len="med"/>
                      <a:tailEnd type="none" w="med" len="med"/>
                    </a:lnR>
                    <a:lnT w="12700" cap="flat" cmpd="sng" algn="ctr">
                      <a:solidFill>
                        <a:schemeClr val="tx1">
                          <a:lumMod val="50000"/>
                          <a:lumOff val="50000"/>
                        </a:schemeClr>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lumMod val="50000"/>
                          <a:lumOff val="50000"/>
                        </a:schemeClr>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8739850"/>
                  </a:ext>
                </a:extLst>
              </a:tr>
            </a:tbl>
          </a:graphicData>
        </a:graphic>
      </p:graphicFrame>
      <p:sp>
        <p:nvSpPr>
          <p:cNvPr id="2" name="Title 1">
            <a:extLst>
              <a:ext uri="{FF2B5EF4-FFF2-40B4-BE49-F238E27FC236}">
                <a16:creationId xmlns:a16="http://schemas.microsoft.com/office/drawing/2014/main" id="{10980398-BF03-40A6-A79B-375FB49D0810}"/>
              </a:ext>
            </a:extLst>
          </p:cNvPr>
          <p:cNvSpPr>
            <a:spLocks noGrp="1"/>
          </p:cNvSpPr>
          <p:nvPr>
            <p:ph type="title"/>
          </p:nvPr>
        </p:nvSpPr>
        <p:spPr/>
        <p:txBody>
          <a:bodyPr/>
          <a:lstStyle/>
          <a:p>
            <a:r>
              <a:rPr lang="en-US" dirty="0"/>
              <a:t>Pushing an entire linked list</a:t>
            </a:r>
          </a:p>
        </p:txBody>
      </p:sp>
      <p:sp>
        <p:nvSpPr>
          <p:cNvPr id="3" name="Content Placeholder 2">
            <a:extLst>
              <a:ext uri="{FF2B5EF4-FFF2-40B4-BE49-F238E27FC236}">
                <a16:creationId xmlns:a16="http://schemas.microsoft.com/office/drawing/2014/main" id="{49FA7392-0C3C-4C70-83DA-8B83B0C7D6A2}"/>
              </a:ext>
            </a:extLst>
          </p:cNvPr>
          <p:cNvSpPr>
            <a:spLocks noGrp="1"/>
          </p:cNvSpPr>
          <p:nvPr>
            <p:ph idx="1"/>
          </p:nvPr>
        </p:nvSpPr>
        <p:spPr/>
        <p:txBody>
          <a:bodyPr/>
          <a:lstStyle/>
          <a:p>
            <a:r>
              <a:rPr lang="en-US" dirty="0"/>
              <a:t>If both lists are non-empty:</a:t>
            </a:r>
          </a:p>
          <a:p>
            <a:pPr marL="0" indent="0">
              <a:buNone/>
            </a:pPr>
            <a:r>
              <a:rPr lang="en-US" dirty="0"/>
              <a:t>	assign member variables as described</a:t>
            </a:r>
          </a:p>
          <a:p>
            <a:endParaRPr lang="en-US" dirty="0"/>
          </a:p>
        </p:txBody>
      </p:sp>
      <p:graphicFrame>
        <p:nvGraphicFramePr>
          <p:cNvPr id="6" name="Table 4">
            <a:extLst>
              <a:ext uri="{FF2B5EF4-FFF2-40B4-BE49-F238E27FC236}">
                <a16:creationId xmlns:a16="http://schemas.microsoft.com/office/drawing/2014/main" id="{CC54B264-F87F-4A5B-BB1A-5EE7BBBE6DFE}"/>
              </a:ext>
            </a:extLst>
          </p:cNvPr>
          <p:cNvGraphicFramePr>
            <a:graphicFrameLocks noGrp="1"/>
          </p:cNvGraphicFramePr>
          <p:nvPr>
            <p:extLst>
              <p:ext uri="{D42A27DB-BD31-4B8C-83A1-F6EECF244321}">
                <p14:modId xmlns:p14="http://schemas.microsoft.com/office/powerpoint/2010/main" val="2786545626"/>
              </p:ext>
            </p:extLst>
          </p:nvPr>
        </p:nvGraphicFramePr>
        <p:xfrm>
          <a:off x="1259632" y="2574087"/>
          <a:ext cx="6360369" cy="1645920"/>
        </p:xfrm>
        <a:graphic>
          <a:graphicData uri="http://schemas.openxmlformats.org/drawingml/2006/table">
            <a:tbl>
              <a:tblPr firstRow="1" bandRow="1">
                <a:tableStyleId>{2D5ABB26-0587-4C30-8999-92F81FD0307C}</a:tableStyleId>
              </a:tblPr>
              <a:tblGrid>
                <a:gridCol w="288032">
                  <a:extLst>
                    <a:ext uri="{9D8B030D-6E8A-4147-A177-3AD203B41FA5}">
                      <a16:colId xmlns:a16="http://schemas.microsoft.com/office/drawing/2014/main" val="1420625212"/>
                    </a:ext>
                  </a:extLst>
                </a:gridCol>
                <a:gridCol w="576064">
                  <a:extLst>
                    <a:ext uri="{9D8B030D-6E8A-4147-A177-3AD203B41FA5}">
                      <a16:colId xmlns:a16="http://schemas.microsoft.com/office/drawing/2014/main" val="585576871"/>
                    </a:ext>
                  </a:extLst>
                </a:gridCol>
                <a:gridCol w="1832091">
                  <a:extLst>
                    <a:ext uri="{9D8B030D-6E8A-4147-A177-3AD203B41FA5}">
                      <a16:colId xmlns:a16="http://schemas.microsoft.com/office/drawing/2014/main" val="4253167760"/>
                    </a:ext>
                  </a:extLst>
                </a:gridCol>
                <a:gridCol w="1832091">
                  <a:extLst>
                    <a:ext uri="{9D8B030D-6E8A-4147-A177-3AD203B41FA5}">
                      <a16:colId xmlns:a16="http://schemas.microsoft.com/office/drawing/2014/main" val="373004727"/>
                    </a:ext>
                  </a:extLst>
                </a:gridCol>
                <a:gridCol w="1832091">
                  <a:extLst>
                    <a:ext uri="{9D8B030D-6E8A-4147-A177-3AD203B41FA5}">
                      <a16:colId xmlns:a16="http://schemas.microsoft.com/office/drawing/2014/main" val="605605619"/>
                    </a:ext>
                  </a:extLst>
                </a:gridCol>
              </a:tblGrid>
              <a:tr h="0">
                <a:tc rowSpan="2" gridSpan="2">
                  <a:txBody>
                    <a:bodyPr/>
                    <a:lstStyle/>
                    <a:p>
                      <a:pPr algn="ctr"/>
                      <a:r>
                        <a:rPr lang="en-US" b="1" dirty="0">
                          <a:latin typeface="Georgia" panose="02040502050405020303" pitchFamily="18" charset="0"/>
                        </a:rPr>
                        <a:t>Size</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hMerge="1">
                  <a:txBody>
                    <a:bodyPr/>
                    <a:lstStyle/>
                    <a:p>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a:r>
                        <a:rPr lang="en-US" dirty="0">
                          <a:latin typeface="Consolas" panose="020B0609020204030204" pitchFamily="49" charset="0"/>
                        </a:rPr>
                        <a:t>list</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r>
                        <a:rPr lang="en-US" dirty="0"/>
                        <a:t>≥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0325861"/>
                  </a:ext>
                </a:extLst>
              </a:tr>
              <a:tr h="126787">
                <a:tc gridSpan="2" vMerge="1">
                  <a:txBody>
                    <a:bodyPr/>
                    <a:lstStyle/>
                    <a:p>
                      <a:pPr algn="ct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vMerge="1">
                  <a:txBody>
                    <a:bodyPr/>
                    <a:lstStyle/>
                    <a:p>
                      <a:pPr algn="ctr"/>
                      <a:endParaRPr lang="en-US"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latin typeface="Consolas" panose="020B0609020204030204" pitchFamily="49" charset="0"/>
                        </a:rPr>
                        <a:t>0</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latin typeface="Consolas" panose="020B0609020204030204" pitchFamily="49" charset="0"/>
                        </a:rPr>
                        <a:t>1</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latin typeface="Consolas" panose="020B0609020204030204" pitchFamily="49" charset="0"/>
                        </a:rPr>
                        <a:t>≥2</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28029285"/>
                  </a:ext>
                </a:extLst>
              </a:tr>
              <a:tr h="364600">
                <a:tc rowSpan="3">
                  <a:txBody>
                    <a:bodyPr/>
                    <a:lstStyle/>
                    <a:p>
                      <a:pPr algn="ctr"/>
                      <a:r>
                        <a:rPr lang="en-US" dirty="0">
                          <a:latin typeface="Consolas" panose="020B0609020204030204" pitchFamily="49" charset="0"/>
                        </a:rPr>
                        <a:t>*this</a:t>
                      </a:r>
                    </a:p>
                  </a:txBody>
                  <a:tcPr vert="vert27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latin typeface="Consolas" panose="020B0609020204030204" pitchFamily="49" charset="0"/>
                        </a:rPr>
                        <a:t>0</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latin typeface="Georgia" panose="02040502050405020303" pitchFamily="18" charset="0"/>
                        </a:rPr>
                        <a:t>Do nothing.</a:t>
                      </a:r>
                    </a:p>
                  </a:txBody>
                  <a:tcPr>
                    <a:lnL w="12700" cap="flat" cmpd="sng" algn="ctr">
                      <a:solidFill>
                        <a:schemeClr val="tx1"/>
                      </a:solidFill>
                      <a:prstDash val="solid"/>
                      <a:round/>
                      <a:headEnd type="none" w="med" len="med"/>
                      <a:tailEnd type="none" w="med" len="med"/>
                    </a:lnL>
                    <a:lnR w="12700" cap="flat" cmpd="sng" algn="ctr">
                      <a:solidFill>
                        <a:schemeClr val="tx1">
                          <a:lumMod val="50000"/>
                          <a:lumOff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dirty="0">
                          <a:latin typeface="Georgia" panose="02040502050405020303" pitchFamily="18" charset="0"/>
                        </a:rPr>
                        <a:t>Swap</a:t>
                      </a:r>
                    </a:p>
                  </a:txBody>
                  <a:tcPr>
                    <a:lnL w="12700" cap="flat" cmpd="sng" algn="ctr">
                      <a:solidFill>
                        <a:schemeClr val="tx1">
                          <a:lumMod val="50000"/>
                          <a:lumOff val="50000"/>
                        </a:schemeClr>
                      </a:solidFill>
                      <a:prstDash val="sysDot"/>
                      <a:round/>
                      <a:headEnd type="none" w="med" len="med"/>
                      <a:tailEnd type="none" w="med" len="med"/>
                    </a:lnL>
                    <a:lnR w="12700" cap="flat" cmpd="sng" algn="ctr">
                      <a:solidFill>
                        <a:schemeClr val="tx1">
                          <a:lumMod val="50000"/>
                          <a:lumOff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dirty="0">
                          <a:latin typeface="Georgia" panose="02040502050405020303" pitchFamily="18" charset="0"/>
                        </a:rPr>
                        <a:t>Swap</a:t>
                      </a:r>
                    </a:p>
                  </a:txBody>
                  <a:tcPr>
                    <a:lnL w="12700" cap="flat" cmpd="sng" algn="ctr">
                      <a:solidFill>
                        <a:schemeClr val="tx1">
                          <a:lumMod val="50000"/>
                          <a:lumOff val="50000"/>
                        </a:schemeClr>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5791728"/>
                  </a:ext>
                </a:extLst>
              </a:tr>
              <a:tr h="364600">
                <a:tc vMerge="1">
                  <a:txBody>
                    <a:bodyPr/>
                    <a:lstStyle/>
                    <a:p>
                      <a:pPr algn="ctr"/>
                      <a:endParaRPr lang="en-US" dirty="0"/>
                    </a:p>
                  </a:txBody>
                  <a:tcPr/>
                </a:tc>
                <a:tc>
                  <a:txBody>
                    <a:bodyPr/>
                    <a:lstStyle/>
                    <a:p>
                      <a:pPr algn="ctr"/>
                      <a:r>
                        <a:rPr lang="en-US" dirty="0">
                          <a:latin typeface="Consolas" panose="020B0609020204030204" pitchFamily="49" charset="0"/>
                        </a:rPr>
                        <a:t>1</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latin typeface="Georgia" panose="02040502050405020303" pitchFamily="18" charset="0"/>
                        </a:rPr>
                        <a:t>Do nothing.</a:t>
                      </a:r>
                    </a:p>
                  </a:txBody>
                  <a:tcPr>
                    <a:lnL w="12700" cap="flat" cmpd="sng" algn="ctr">
                      <a:solidFill>
                        <a:schemeClr val="tx1"/>
                      </a:solidFill>
                      <a:prstDash val="solid"/>
                      <a:round/>
                      <a:headEnd type="none" w="med" len="med"/>
                      <a:tailEnd type="none" w="med" len="med"/>
                    </a:lnL>
                    <a:lnR w="12700" cap="flat" cmpd="sng" algn="ctr">
                      <a:solidFill>
                        <a:schemeClr val="tx1">
                          <a:lumMod val="50000"/>
                          <a:lumOff val="50000"/>
                        </a:schemeClr>
                      </a:solidFill>
                      <a:prstDash val="sysDot"/>
                      <a:round/>
                      <a:headEnd type="none" w="med" len="med"/>
                      <a:tailEnd type="none" w="med" len="med"/>
                    </a:ln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dirty="0">
                          <a:latin typeface="Georgia" panose="02040502050405020303" pitchFamily="18" charset="0"/>
                        </a:rPr>
                        <a:t>General case.</a:t>
                      </a:r>
                    </a:p>
                  </a:txBody>
                  <a:tcPr>
                    <a:lnL w="12700" cap="flat" cmpd="sng" algn="ctr">
                      <a:solidFill>
                        <a:schemeClr val="tx1">
                          <a:lumMod val="50000"/>
                          <a:lumOff val="50000"/>
                        </a:schemeClr>
                      </a:solidFill>
                      <a:prstDash val="sysDot"/>
                      <a:round/>
                      <a:headEnd type="none" w="med" len="med"/>
                      <a:tailEnd type="none" w="med" len="med"/>
                    </a:lnL>
                    <a:lnR w="12700" cap="flat" cmpd="sng" algn="ctr">
                      <a:solidFill>
                        <a:schemeClr val="tx1">
                          <a:lumMod val="50000"/>
                          <a:lumOff val="50000"/>
                        </a:schemeClr>
                      </a:solidFill>
                      <a:prstDash val="sysDot"/>
                      <a:round/>
                      <a:headEnd type="none" w="med" len="med"/>
                      <a:tailEnd type="none" w="med" len="med"/>
                    </a:ln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dirty="0">
                          <a:latin typeface="Georgia" panose="02040502050405020303" pitchFamily="18" charset="0"/>
                        </a:rPr>
                        <a:t>General case.</a:t>
                      </a:r>
                    </a:p>
                  </a:txBody>
                  <a:tcPr>
                    <a:lnL w="12700" cap="flat" cmpd="sng" algn="ctr">
                      <a:solidFill>
                        <a:schemeClr val="tx1">
                          <a:lumMod val="50000"/>
                          <a:lumOff val="50000"/>
                        </a:schemeClr>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585570"/>
                  </a:ext>
                </a:extLst>
              </a:tr>
              <a:tr h="364600">
                <a:tc vMerge="1">
                  <a:txBody>
                    <a:bodyPr/>
                    <a:lstStyle/>
                    <a:p>
                      <a:pPr algn="ctr"/>
                      <a:endParaRPr lang="en-US" dirty="0"/>
                    </a:p>
                  </a:txBody>
                  <a:tcPr/>
                </a:tc>
                <a:tc>
                  <a:txBody>
                    <a:bodyPr/>
                    <a:lstStyle/>
                    <a:p>
                      <a:pPr algn="ctr"/>
                      <a:r>
                        <a:rPr lang="en-US" dirty="0">
                          <a:latin typeface="Consolas" panose="020B0609020204030204" pitchFamily="49" charset="0"/>
                        </a:rPr>
                        <a:t>≥2</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latin typeface="Georgia" panose="02040502050405020303" pitchFamily="18" charset="0"/>
                        </a:rPr>
                        <a:t>Do nothing.</a:t>
                      </a:r>
                    </a:p>
                  </a:txBody>
                  <a:tcPr>
                    <a:lnL w="12700" cap="flat" cmpd="sng" algn="ctr">
                      <a:solidFill>
                        <a:schemeClr val="tx1"/>
                      </a:solidFill>
                      <a:prstDash val="solid"/>
                      <a:round/>
                      <a:headEnd type="none" w="med" len="med"/>
                      <a:tailEnd type="none" w="med" len="med"/>
                    </a:lnL>
                    <a:lnR w="12700" cap="flat" cmpd="sng" algn="ctr">
                      <a:solidFill>
                        <a:schemeClr val="tx1">
                          <a:lumMod val="50000"/>
                          <a:lumOff val="50000"/>
                        </a:schemeClr>
                      </a:solidFill>
                      <a:prstDash val="sysDot"/>
                      <a:round/>
                      <a:headEnd type="none" w="med" len="med"/>
                      <a:tailEnd type="none" w="med" len="med"/>
                    </a:lnR>
                    <a:lnT w="12700" cap="flat" cmpd="sng" algn="ctr">
                      <a:solidFill>
                        <a:schemeClr val="tx1">
                          <a:lumMod val="50000"/>
                          <a:lumOff val="50000"/>
                        </a:schemeClr>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latin typeface="Georgia" panose="02040502050405020303" pitchFamily="18" charset="0"/>
                        </a:rPr>
                        <a:t>General case.</a:t>
                      </a:r>
                    </a:p>
                  </a:txBody>
                  <a:tcPr>
                    <a:lnL w="12700" cap="flat" cmpd="sng" algn="ctr">
                      <a:solidFill>
                        <a:schemeClr val="tx1">
                          <a:lumMod val="50000"/>
                          <a:lumOff val="50000"/>
                        </a:schemeClr>
                      </a:solidFill>
                      <a:prstDash val="sysDot"/>
                      <a:round/>
                      <a:headEnd type="none" w="med" len="med"/>
                      <a:tailEnd type="none" w="med" len="med"/>
                    </a:lnL>
                    <a:lnR w="12700" cap="flat" cmpd="sng" algn="ctr">
                      <a:solidFill>
                        <a:schemeClr val="tx1">
                          <a:lumMod val="50000"/>
                          <a:lumOff val="50000"/>
                        </a:schemeClr>
                      </a:solidFill>
                      <a:prstDash val="sysDot"/>
                      <a:round/>
                      <a:headEnd type="none" w="med" len="med"/>
                      <a:tailEnd type="none" w="med" len="med"/>
                    </a:lnR>
                    <a:lnT w="12700" cap="flat" cmpd="sng" algn="ctr">
                      <a:solidFill>
                        <a:schemeClr val="tx1">
                          <a:lumMod val="50000"/>
                          <a:lumOff val="50000"/>
                        </a:schemeClr>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latin typeface="Georgia" panose="02040502050405020303" pitchFamily="18" charset="0"/>
                        </a:rPr>
                        <a:t>General case.</a:t>
                      </a:r>
                    </a:p>
                  </a:txBody>
                  <a:tcPr>
                    <a:lnL w="12700" cap="flat" cmpd="sng" algn="ctr">
                      <a:solidFill>
                        <a:schemeClr val="tx1">
                          <a:lumMod val="50000"/>
                          <a:lumOff val="50000"/>
                        </a:schemeClr>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8739850"/>
                  </a:ext>
                </a:extLst>
              </a:tr>
            </a:tbl>
          </a:graphicData>
        </a:graphic>
      </p:graphicFrame>
      <p:pic>
        <p:nvPicPr>
          <p:cNvPr id="7" name="Audio 6">
            <a:hlinkClick r:id="" action="ppaction://media"/>
            <a:extLst>
              <a:ext uri="{FF2B5EF4-FFF2-40B4-BE49-F238E27FC236}">
                <a16:creationId xmlns:a16="http://schemas.microsoft.com/office/drawing/2014/main" id="{C3759195-130C-4A44-A278-B491D445DF8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0562883"/>
      </p:ext>
    </p:extLst>
  </p:cSld>
  <p:clrMapOvr>
    <a:masterClrMapping/>
  </p:clrMapOvr>
  <mc:AlternateContent xmlns:mc="http://schemas.openxmlformats.org/markup-compatibility/2006">
    <mc:Choice xmlns:p14="http://schemas.microsoft.com/office/powerpoint/2010/main" Requires="p14">
      <p:transition spd="slow" p14:dur="2000" advTm="13611"/>
    </mc:Choice>
    <mc:Fallback>
      <p:transition spd="slow" advTm="13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8"/>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49515-EF32-4473-8384-991DEBAB201C}"/>
              </a:ext>
            </a:extLst>
          </p:cNvPr>
          <p:cNvSpPr>
            <a:spLocks noGrp="1"/>
          </p:cNvSpPr>
          <p:nvPr>
            <p:ph type="title"/>
          </p:nvPr>
        </p:nvSpPr>
        <p:spPr/>
        <p:txBody>
          <a:bodyPr/>
          <a:lstStyle/>
          <a:p>
            <a:r>
              <a:rPr lang="en-US" dirty="0"/>
              <a:t>Pushing an entire linked list</a:t>
            </a:r>
          </a:p>
        </p:txBody>
      </p:sp>
      <p:sp>
        <p:nvSpPr>
          <p:cNvPr id="3" name="Content Placeholder 2">
            <a:extLst>
              <a:ext uri="{FF2B5EF4-FFF2-40B4-BE49-F238E27FC236}">
                <a16:creationId xmlns:a16="http://schemas.microsoft.com/office/drawing/2014/main" id="{1C2CECDC-E52C-4B70-81E9-06A44F7377EF}"/>
              </a:ext>
            </a:extLst>
          </p:cNvPr>
          <p:cNvSpPr>
            <a:spLocks noGrp="1"/>
          </p:cNvSpPr>
          <p:nvPr>
            <p:ph idx="1"/>
          </p:nvPr>
        </p:nvSpPr>
        <p:spPr>
          <a:xfrm>
            <a:off x="457200" y="1600200"/>
            <a:ext cx="8579296" cy="4525963"/>
          </a:xfrm>
        </p:spPr>
        <p:txBody>
          <a:bodyPr/>
          <a:lstStyle/>
          <a:p>
            <a:r>
              <a:rPr lang="en-US" dirty="0"/>
              <a:t>Steps for pushing at the front:</a:t>
            </a:r>
          </a:p>
          <a:p>
            <a:pPr lvl="1"/>
            <a:r>
              <a:rPr lang="en-US" dirty="0"/>
              <a:t>If the argument list is empty, there’s nothing to do</a:t>
            </a:r>
          </a:p>
          <a:p>
            <a:pPr lvl="1"/>
            <a:r>
              <a:rPr lang="en-US" dirty="0"/>
              <a:t>If this list is empty, </a:t>
            </a:r>
          </a:p>
          <a:p>
            <a:pPr lvl="1"/>
            <a:r>
              <a:rPr lang="en-US" dirty="0"/>
              <a:t>Otherwise, we’re guaranteed that each linked list has at least one node:</a:t>
            </a:r>
          </a:p>
          <a:p>
            <a:pPr lvl="2"/>
            <a:r>
              <a:rPr lang="en-US" dirty="0"/>
              <a:t>The next node pointer of the tail node of the argument list</a:t>
            </a:r>
            <a:br>
              <a:rPr lang="en-US" dirty="0"/>
            </a:br>
            <a:r>
              <a:rPr lang="en-US" dirty="0"/>
              <a:t>must be assigned the address of the first node of this list</a:t>
            </a:r>
          </a:p>
          <a:p>
            <a:pPr lvl="2"/>
            <a:r>
              <a:rPr lang="en-US" dirty="0"/>
              <a:t>This head pointer must be assigned the address of the first node</a:t>
            </a:r>
            <a:br>
              <a:rPr lang="en-US" dirty="0"/>
            </a:br>
            <a:r>
              <a:rPr lang="en-US" dirty="0"/>
              <a:t>in the argument list</a:t>
            </a:r>
          </a:p>
          <a:p>
            <a:pPr lvl="2"/>
            <a:r>
              <a:rPr lang="en-US" dirty="0"/>
              <a:t>This tail pointer will remain unchanged</a:t>
            </a:r>
          </a:p>
          <a:p>
            <a:pPr lvl="2"/>
            <a:r>
              <a:rPr lang="en-US" dirty="0"/>
              <a:t>This size will be incremented by the argument size</a:t>
            </a:r>
          </a:p>
          <a:p>
            <a:pPr lvl="2"/>
            <a:r>
              <a:rPr lang="en-US" dirty="0"/>
              <a:t>Everything in the argument list must be reset as if empty</a:t>
            </a:r>
          </a:p>
          <a:p>
            <a:pPr marL="914400" lvl="2" indent="0">
              <a:buNone/>
            </a:pPr>
            <a:endParaRPr lang="en-US" dirty="0"/>
          </a:p>
        </p:txBody>
      </p:sp>
      <p:sp>
        <p:nvSpPr>
          <p:cNvPr id="8" name="TextBox 7">
            <a:extLst>
              <a:ext uri="{FF2B5EF4-FFF2-40B4-BE49-F238E27FC236}">
                <a16:creationId xmlns:a16="http://schemas.microsoft.com/office/drawing/2014/main" id="{C043F14C-FC2B-441B-97AD-2DA052F28D4A}"/>
              </a:ext>
            </a:extLst>
          </p:cNvPr>
          <p:cNvSpPr txBox="1"/>
          <p:nvPr/>
        </p:nvSpPr>
        <p:spPr>
          <a:xfrm>
            <a:off x="3347864" y="2294628"/>
            <a:ext cx="4625266" cy="400110"/>
          </a:xfrm>
          <a:prstGeom prst="rect">
            <a:avLst/>
          </a:prstGeom>
          <a:noFill/>
        </p:spPr>
        <p:txBody>
          <a:bodyPr wrap="square">
            <a:spAutoFit/>
          </a:bodyPr>
          <a:lstStyle/>
          <a:p>
            <a:r>
              <a:rPr kumimoji="0" lang="en-US" sz="20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rPr>
              <a:t>just swap the two linked lists</a:t>
            </a:r>
            <a:endParaRPr lang="en-US" dirty="0"/>
          </a:p>
        </p:txBody>
      </p:sp>
      <p:pic>
        <p:nvPicPr>
          <p:cNvPr id="4" name="Audio 3">
            <a:hlinkClick r:id="" action="ppaction://media"/>
            <a:extLst>
              <a:ext uri="{FF2B5EF4-FFF2-40B4-BE49-F238E27FC236}">
                <a16:creationId xmlns:a16="http://schemas.microsoft.com/office/drawing/2014/main" id="{4A02EA6E-B91E-446F-B515-99620ACA742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056155848"/>
      </p:ext>
    </p:extLst>
  </p:cSld>
  <p:clrMapOvr>
    <a:masterClrMapping/>
  </p:clrMapOvr>
  <mc:AlternateContent xmlns:mc="http://schemas.openxmlformats.org/markup-compatibility/2006">
    <mc:Choice xmlns:p14="http://schemas.microsoft.com/office/powerpoint/2010/main" Requires="p14">
      <p:transition spd="slow" p14:dur="2000" advTm="54255"/>
    </mc:Choice>
    <mc:Fallback>
      <p:transition spd="slow" advTm="54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4"/>
                </p:tgtEl>
              </p:cMediaNode>
            </p:audio>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49515-EF32-4473-8384-991DEBAB201C}"/>
              </a:ext>
            </a:extLst>
          </p:cNvPr>
          <p:cNvSpPr>
            <a:spLocks noGrp="1"/>
          </p:cNvSpPr>
          <p:nvPr>
            <p:ph type="title"/>
          </p:nvPr>
        </p:nvSpPr>
        <p:spPr/>
        <p:txBody>
          <a:bodyPr/>
          <a:lstStyle/>
          <a:p>
            <a:r>
              <a:rPr lang="en-US" dirty="0"/>
              <a:t>Pushing an entire linked list</a:t>
            </a:r>
          </a:p>
        </p:txBody>
      </p:sp>
      <p:sp>
        <p:nvSpPr>
          <p:cNvPr id="3" name="Content Placeholder 2">
            <a:extLst>
              <a:ext uri="{FF2B5EF4-FFF2-40B4-BE49-F238E27FC236}">
                <a16:creationId xmlns:a16="http://schemas.microsoft.com/office/drawing/2014/main" id="{1C2CECDC-E52C-4B70-81E9-06A44F7377EF}"/>
              </a:ext>
            </a:extLst>
          </p:cNvPr>
          <p:cNvSpPr>
            <a:spLocks noGrp="1"/>
          </p:cNvSpPr>
          <p:nvPr>
            <p:ph idx="1"/>
          </p:nvPr>
        </p:nvSpPr>
        <p:spPr/>
        <p:txBody>
          <a:bodyPr/>
          <a:lstStyle/>
          <a:p>
            <a:r>
              <a:rPr lang="en-US" dirty="0"/>
              <a:t>Question:</a:t>
            </a:r>
          </a:p>
          <a:p>
            <a:pPr lvl="1"/>
            <a:r>
              <a:rPr lang="en-US" dirty="0"/>
              <a:t>To reset the argument list, can we call </a:t>
            </a:r>
            <a:r>
              <a:rPr lang="en-US" dirty="0">
                <a:latin typeface="Consolas" panose="020B0609020204030204" pitchFamily="49" charset="0"/>
              </a:rPr>
              <a:t>clear()</a:t>
            </a:r>
            <a:r>
              <a:rPr lang="en-US" dirty="0"/>
              <a:t> on that list?</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marL="457200" lvl="1" indent="0">
              <a:buNone/>
            </a:pPr>
            <a:endParaRPr lang="en-US" dirty="0"/>
          </a:p>
          <a:p>
            <a:pPr lvl="1"/>
            <a:r>
              <a:rPr lang="en-US" dirty="0"/>
              <a:t>Unfortunately, this will delete all the nodes in that linked list,</a:t>
            </a:r>
          </a:p>
          <a:p>
            <a:pPr marL="457200" lvl="1" indent="0">
              <a:buNone/>
            </a:pPr>
            <a:r>
              <a:rPr lang="en-US" dirty="0"/>
              <a:t>		thus we will have a linked list of dangling pointers!</a:t>
            </a:r>
          </a:p>
        </p:txBody>
      </p:sp>
      <p:graphicFrame>
        <p:nvGraphicFramePr>
          <p:cNvPr id="6" name="Table 7">
            <a:extLst>
              <a:ext uri="{FF2B5EF4-FFF2-40B4-BE49-F238E27FC236}">
                <a16:creationId xmlns:a16="http://schemas.microsoft.com/office/drawing/2014/main" id="{7A85794B-B992-4621-B1FA-40EDD81DA6FB}"/>
              </a:ext>
            </a:extLst>
          </p:cNvPr>
          <p:cNvGraphicFramePr>
            <a:graphicFrameLocks noGrp="1"/>
          </p:cNvGraphicFramePr>
          <p:nvPr>
            <p:extLst>
              <p:ext uri="{D42A27DB-BD31-4B8C-83A1-F6EECF244321}">
                <p14:modId xmlns:p14="http://schemas.microsoft.com/office/powerpoint/2010/main" val="2517031463"/>
              </p:ext>
            </p:extLst>
          </p:nvPr>
        </p:nvGraphicFramePr>
        <p:xfrm>
          <a:off x="48981" y="2480300"/>
          <a:ext cx="3312368" cy="1112520"/>
        </p:xfrm>
        <a:graphic>
          <a:graphicData uri="http://schemas.openxmlformats.org/drawingml/2006/table">
            <a:tbl>
              <a:tblPr firstRow="1" bandRow="1">
                <a:tableStyleId>{2D5ABB26-0587-4C30-8999-92F81FD0307C}</a:tableStyleId>
              </a:tblPr>
              <a:tblGrid>
                <a:gridCol w="936104">
                  <a:extLst>
                    <a:ext uri="{9D8B030D-6E8A-4147-A177-3AD203B41FA5}">
                      <a16:colId xmlns:a16="http://schemas.microsoft.com/office/drawing/2014/main" val="4103550071"/>
                    </a:ext>
                  </a:extLst>
                </a:gridCol>
                <a:gridCol w="1800200">
                  <a:extLst>
                    <a:ext uri="{9D8B030D-6E8A-4147-A177-3AD203B41FA5}">
                      <a16:colId xmlns:a16="http://schemas.microsoft.com/office/drawing/2014/main" val="3085058525"/>
                    </a:ext>
                  </a:extLst>
                </a:gridCol>
                <a:gridCol w="576064">
                  <a:extLst>
                    <a:ext uri="{9D8B030D-6E8A-4147-A177-3AD203B41FA5}">
                      <a16:colId xmlns:a16="http://schemas.microsoft.com/office/drawing/2014/main" val="255406047"/>
                    </a:ext>
                  </a:extLst>
                </a:gridCol>
              </a:tblGrid>
              <a:tr h="370840">
                <a:tc rowSpan="3">
                  <a:txBody>
                    <a:bodyPr/>
                    <a:lstStyle/>
                    <a:p>
                      <a:r>
                        <a:rPr lang="en-US" dirty="0">
                          <a:latin typeface="Consolas" panose="020B0609020204030204" pitchFamily="49" charset="0"/>
                        </a:rPr>
                        <a:t>*this</a:t>
                      </a:r>
                    </a:p>
                  </a:txBody>
                  <a:tcPr anchor="ctr">
                    <a:lnR w="12700" cap="flat" cmpd="sng" algn="ctr">
                      <a:solidFill>
                        <a:schemeClr val="tx1"/>
                      </a:solidFill>
                      <a:prstDash val="solid"/>
                      <a:round/>
                      <a:headEnd type="none" w="med" len="med"/>
                      <a:tailEnd type="none" w="med" len="med"/>
                    </a:lnR>
                  </a:tcPr>
                </a:tc>
                <a:tc>
                  <a:txBody>
                    <a:bodyPr/>
                    <a:lstStyle/>
                    <a:p>
                      <a:pPr algn="r"/>
                      <a:r>
                        <a:rPr lang="en-US" dirty="0" err="1">
                          <a:latin typeface="Consolas" panose="020B0609020204030204" pitchFamily="49" charset="0"/>
                        </a:rPr>
                        <a:t>p_list_head</a:t>
                      </a:r>
                      <a:r>
                        <a:rPr lang="en-US" dirty="0">
                          <a:latin typeface="Consolas" panose="020B0609020204030204" pitchFamily="49" charset="0"/>
                        </a:rPr>
                        <a:t>_</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5595836"/>
                  </a:ext>
                </a:extLst>
              </a:tr>
              <a:tr h="370840">
                <a:tc vMerge="1">
                  <a:txBody>
                    <a:bodyPr/>
                    <a:lstStyle/>
                    <a:p>
                      <a:endParaRPr lang="en-US" dirty="0"/>
                    </a:p>
                  </a:txBody>
                  <a:tcPr/>
                </a:tc>
                <a:tc>
                  <a:txBody>
                    <a:bodyPr/>
                    <a:lstStyle/>
                    <a:p>
                      <a:pPr algn="r"/>
                      <a:r>
                        <a:rPr lang="en-US" dirty="0" err="1">
                          <a:latin typeface="Consolas" panose="020B0609020204030204" pitchFamily="49" charset="0"/>
                        </a:rPr>
                        <a:t>p_list_tail</a:t>
                      </a:r>
                      <a:r>
                        <a:rPr lang="en-US" dirty="0">
                          <a:latin typeface="Consolas" panose="020B0609020204030204" pitchFamily="49" charset="0"/>
                        </a:rPr>
                        <a:t>_</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6185300"/>
                  </a:ext>
                </a:extLst>
              </a:tr>
              <a:tr h="370840">
                <a:tc vMerge="1">
                  <a:txBody>
                    <a:bodyPr/>
                    <a:lstStyle/>
                    <a:p>
                      <a:endParaRPr lang="en-US" dirty="0"/>
                    </a:p>
                  </a:txBody>
                  <a:tcPr/>
                </a:tc>
                <a:tc>
                  <a:txBody>
                    <a:bodyPr/>
                    <a:lstStyle/>
                    <a:p>
                      <a:pPr algn="r"/>
                      <a:r>
                        <a:rPr lang="en-US" dirty="0" err="1">
                          <a:latin typeface="Consolas" panose="020B0609020204030204" pitchFamily="49" charset="0"/>
                        </a:rPr>
                        <a:t>list_size</a:t>
                      </a:r>
                      <a:r>
                        <a:rPr lang="en-US" dirty="0">
                          <a:latin typeface="Consolas" panose="020B0609020204030204" pitchFamily="49" charset="0"/>
                        </a:rPr>
                        <a:t>_</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8466137"/>
                  </a:ext>
                </a:extLst>
              </a:tr>
            </a:tbl>
          </a:graphicData>
        </a:graphic>
      </p:graphicFrame>
      <p:graphicFrame>
        <p:nvGraphicFramePr>
          <p:cNvPr id="7" name="Table 7">
            <a:extLst>
              <a:ext uri="{FF2B5EF4-FFF2-40B4-BE49-F238E27FC236}">
                <a16:creationId xmlns:a16="http://schemas.microsoft.com/office/drawing/2014/main" id="{FBA6747A-7A4B-4BE5-B087-FBDCAF3A3C5E}"/>
              </a:ext>
            </a:extLst>
          </p:cNvPr>
          <p:cNvGraphicFramePr>
            <a:graphicFrameLocks noGrp="1"/>
          </p:cNvGraphicFramePr>
          <p:nvPr>
            <p:extLst>
              <p:ext uri="{D42A27DB-BD31-4B8C-83A1-F6EECF244321}">
                <p14:modId xmlns:p14="http://schemas.microsoft.com/office/powerpoint/2010/main" val="2062107832"/>
              </p:ext>
            </p:extLst>
          </p:nvPr>
        </p:nvGraphicFramePr>
        <p:xfrm>
          <a:off x="35496" y="3684632"/>
          <a:ext cx="3312368" cy="1112520"/>
        </p:xfrm>
        <a:graphic>
          <a:graphicData uri="http://schemas.openxmlformats.org/drawingml/2006/table">
            <a:tbl>
              <a:tblPr firstRow="1" bandRow="1">
                <a:tableStyleId>{2D5ABB26-0587-4C30-8999-92F81FD0307C}</a:tableStyleId>
              </a:tblPr>
              <a:tblGrid>
                <a:gridCol w="936104">
                  <a:extLst>
                    <a:ext uri="{9D8B030D-6E8A-4147-A177-3AD203B41FA5}">
                      <a16:colId xmlns:a16="http://schemas.microsoft.com/office/drawing/2014/main" val="4103550071"/>
                    </a:ext>
                  </a:extLst>
                </a:gridCol>
                <a:gridCol w="1800200">
                  <a:extLst>
                    <a:ext uri="{9D8B030D-6E8A-4147-A177-3AD203B41FA5}">
                      <a16:colId xmlns:a16="http://schemas.microsoft.com/office/drawing/2014/main" val="3085058525"/>
                    </a:ext>
                  </a:extLst>
                </a:gridCol>
                <a:gridCol w="576064">
                  <a:extLst>
                    <a:ext uri="{9D8B030D-6E8A-4147-A177-3AD203B41FA5}">
                      <a16:colId xmlns:a16="http://schemas.microsoft.com/office/drawing/2014/main" val="255406047"/>
                    </a:ext>
                  </a:extLst>
                </a:gridCol>
              </a:tblGrid>
              <a:tr h="370840">
                <a:tc rowSpan="3">
                  <a:txBody>
                    <a:bodyPr/>
                    <a:lstStyle/>
                    <a:p>
                      <a:r>
                        <a:rPr lang="en-US" dirty="0">
                          <a:latin typeface="Consolas" panose="020B0609020204030204" pitchFamily="49" charset="0"/>
                        </a:rPr>
                        <a:t> list</a:t>
                      </a:r>
                    </a:p>
                  </a:txBody>
                  <a:tcPr anchor="ctr">
                    <a:lnR w="12700" cap="flat" cmpd="sng" algn="ctr">
                      <a:solidFill>
                        <a:schemeClr val="tx1"/>
                      </a:solidFill>
                      <a:prstDash val="solid"/>
                      <a:round/>
                      <a:headEnd type="none" w="med" len="med"/>
                      <a:tailEnd type="none" w="med" len="med"/>
                    </a:lnR>
                  </a:tcPr>
                </a:tc>
                <a:tc>
                  <a:txBody>
                    <a:bodyPr/>
                    <a:lstStyle/>
                    <a:p>
                      <a:pPr algn="r"/>
                      <a:r>
                        <a:rPr lang="en-US" dirty="0" err="1">
                          <a:latin typeface="Consolas" panose="020B0609020204030204" pitchFamily="49" charset="0"/>
                        </a:rPr>
                        <a:t>p_list_head</a:t>
                      </a:r>
                      <a:r>
                        <a:rPr lang="en-US" dirty="0">
                          <a:latin typeface="Consolas" panose="020B0609020204030204" pitchFamily="49" charset="0"/>
                        </a:rPr>
                        <a:t>_</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5595836"/>
                  </a:ext>
                </a:extLst>
              </a:tr>
              <a:tr h="370840">
                <a:tc vMerge="1">
                  <a:txBody>
                    <a:bodyPr/>
                    <a:lstStyle/>
                    <a:p>
                      <a:endParaRPr lang="en-US" dirty="0"/>
                    </a:p>
                  </a:txBody>
                  <a:tcPr/>
                </a:tc>
                <a:tc>
                  <a:txBody>
                    <a:bodyPr/>
                    <a:lstStyle/>
                    <a:p>
                      <a:pPr algn="r"/>
                      <a:r>
                        <a:rPr lang="en-US" dirty="0" err="1">
                          <a:latin typeface="Consolas" panose="020B0609020204030204" pitchFamily="49" charset="0"/>
                        </a:rPr>
                        <a:t>p_list_tail</a:t>
                      </a:r>
                      <a:r>
                        <a:rPr lang="en-US" dirty="0">
                          <a:latin typeface="Consolas" panose="020B0609020204030204" pitchFamily="49" charset="0"/>
                        </a:rPr>
                        <a:t>_</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6185300"/>
                  </a:ext>
                </a:extLst>
              </a:tr>
              <a:tr h="370840">
                <a:tc vMerge="1">
                  <a:txBody>
                    <a:bodyPr/>
                    <a:lstStyle/>
                    <a:p>
                      <a:endParaRPr lang="en-US" dirty="0"/>
                    </a:p>
                  </a:txBody>
                  <a:tcPr/>
                </a:tc>
                <a:tc>
                  <a:txBody>
                    <a:bodyPr/>
                    <a:lstStyle/>
                    <a:p>
                      <a:pPr algn="r"/>
                      <a:r>
                        <a:rPr lang="en-US" dirty="0" err="1">
                          <a:latin typeface="Consolas" panose="020B0609020204030204" pitchFamily="49" charset="0"/>
                        </a:rPr>
                        <a:t>list_size</a:t>
                      </a:r>
                      <a:r>
                        <a:rPr lang="en-US" dirty="0">
                          <a:latin typeface="Consolas" panose="020B0609020204030204" pitchFamily="49" charset="0"/>
                        </a:rPr>
                        <a:t>_</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8466137"/>
                  </a:ext>
                </a:extLst>
              </a:tr>
            </a:tbl>
          </a:graphicData>
        </a:graphic>
      </p:graphicFrame>
      <p:sp>
        <p:nvSpPr>
          <p:cNvPr id="10" name="TextBox 9">
            <a:extLst>
              <a:ext uri="{FF2B5EF4-FFF2-40B4-BE49-F238E27FC236}">
                <a16:creationId xmlns:a16="http://schemas.microsoft.com/office/drawing/2014/main" id="{EFF3EFF8-1688-4587-92B7-6B73479407E3}"/>
              </a:ext>
            </a:extLst>
          </p:cNvPr>
          <p:cNvSpPr txBox="1"/>
          <p:nvPr/>
        </p:nvSpPr>
        <p:spPr>
          <a:xfrm>
            <a:off x="8613417" y="2416343"/>
            <a:ext cx="389065" cy="461665"/>
          </a:xfrm>
          <a:prstGeom prst="rect">
            <a:avLst/>
          </a:prstGeom>
          <a:noFill/>
        </p:spPr>
        <p:txBody>
          <a:bodyPr wrap="square">
            <a:spAutoFit/>
          </a:bodyPr>
          <a:lstStyle/>
          <a:p>
            <a:r>
              <a:rPr lang="en-US" sz="2400" b="1" dirty="0"/>
              <a:t>∅</a:t>
            </a:r>
          </a:p>
        </p:txBody>
      </p:sp>
      <p:sp>
        <p:nvSpPr>
          <p:cNvPr id="13" name="Oval 12">
            <a:extLst>
              <a:ext uri="{FF2B5EF4-FFF2-40B4-BE49-F238E27FC236}">
                <a16:creationId xmlns:a16="http://schemas.microsoft.com/office/drawing/2014/main" id="{6615F5FF-22D6-42B3-8B80-701F20B495B6}"/>
              </a:ext>
            </a:extLst>
          </p:cNvPr>
          <p:cNvSpPr/>
          <p:nvPr/>
        </p:nvSpPr>
        <p:spPr>
          <a:xfrm>
            <a:off x="4083854" y="2374002"/>
            <a:ext cx="569380" cy="5655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7829E75-161F-44B7-87E0-339988F89665}"/>
              </a:ext>
            </a:extLst>
          </p:cNvPr>
          <p:cNvSpPr txBox="1"/>
          <p:nvPr/>
        </p:nvSpPr>
        <p:spPr>
          <a:xfrm>
            <a:off x="4102234" y="2480300"/>
            <a:ext cx="525486" cy="369332"/>
          </a:xfrm>
          <a:prstGeom prst="rect">
            <a:avLst/>
          </a:prstGeom>
          <a:noFill/>
        </p:spPr>
        <p:txBody>
          <a:bodyPr wrap="square">
            <a:spAutoFit/>
          </a:bodyPr>
          <a:lstStyle/>
          <a:p>
            <a:pPr algn="ctr"/>
            <a:r>
              <a:rPr lang="en-US" dirty="0">
                <a:latin typeface="Consolas" panose="020B0609020204030204" pitchFamily="49" charset="0"/>
              </a:rPr>
              <a:t>42</a:t>
            </a:r>
          </a:p>
        </p:txBody>
      </p:sp>
      <p:sp>
        <p:nvSpPr>
          <p:cNvPr id="15" name="Oval 14">
            <a:extLst>
              <a:ext uri="{FF2B5EF4-FFF2-40B4-BE49-F238E27FC236}">
                <a16:creationId xmlns:a16="http://schemas.microsoft.com/office/drawing/2014/main" id="{23176956-A1B5-4E12-A83B-BB69E760F3C1}"/>
              </a:ext>
            </a:extLst>
          </p:cNvPr>
          <p:cNvSpPr/>
          <p:nvPr/>
        </p:nvSpPr>
        <p:spPr>
          <a:xfrm>
            <a:off x="5197212" y="2373063"/>
            <a:ext cx="569380" cy="5655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213DEE1-A39F-437D-A7F7-A58178388A82}"/>
              </a:ext>
            </a:extLst>
          </p:cNvPr>
          <p:cNvSpPr txBox="1"/>
          <p:nvPr/>
        </p:nvSpPr>
        <p:spPr>
          <a:xfrm>
            <a:off x="5219159" y="2473884"/>
            <a:ext cx="525486" cy="369332"/>
          </a:xfrm>
          <a:prstGeom prst="rect">
            <a:avLst/>
          </a:prstGeom>
          <a:noFill/>
        </p:spPr>
        <p:txBody>
          <a:bodyPr wrap="square">
            <a:spAutoFit/>
          </a:bodyPr>
          <a:lstStyle/>
          <a:p>
            <a:pPr algn="ctr"/>
            <a:r>
              <a:rPr lang="en-US" dirty="0">
                <a:latin typeface="Consolas" panose="020B0609020204030204" pitchFamily="49" charset="0"/>
              </a:rPr>
              <a:t>53</a:t>
            </a:r>
          </a:p>
        </p:txBody>
      </p:sp>
      <p:sp>
        <p:nvSpPr>
          <p:cNvPr id="17" name="Oval 16">
            <a:extLst>
              <a:ext uri="{FF2B5EF4-FFF2-40B4-BE49-F238E27FC236}">
                <a16:creationId xmlns:a16="http://schemas.microsoft.com/office/drawing/2014/main" id="{832D048B-4D18-4915-9667-1F839BFA5D9D}"/>
              </a:ext>
            </a:extLst>
          </p:cNvPr>
          <p:cNvSpPr/>
          <p:nvPr/>
        </p:nvSpPr>
        <p:spPr>
          <a:xfrm>
            <a:off x="6323052" y="2370574"/>
            <a:ext cx="569380" cy="5655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A28350B-80E3-4CAB-965B-DF0CAED471DB}"/>
              </a:ext>
            </a:extLst>
          </p:cNvPr>
          <p:cNvSpPr txBox="1"/>
          <p:nvPr/>
        </p:nvSpPr>
        <p:spPr>
          <a:xfrm>
            <a:off x="6344999" y="2471395"/>
            <a:ext cx="525486" cy="369332"/>
          </a:xfrm>
          <a:prstGeom prst="rect">
            <a:avLst/>
          </a:prstGeom>
          <a:noFill/>
        </p:spPr>
        <p:txBody>
          <a:bodyPr wrap="square">
            <a:spAutoFit/>
          </a:bodyPr>
          <a:lstStyle/>
          <a:p>
            <a:pPr algn="ctr"/>
            <a:r>
              <a:rPr lang="en-US" dirty="0">
                <a:latin typeface="Consolas" panose="020B0609020204030204" pitchFamily="49" charset="0"/>
              </a:rPr>
              <a:t>58</a:t>
            </a:r>
          </a:p>
        </p:txBody>
      </p:sp>
      <p:cxnSp>
        <p:nvCxnSpPr>
          <p:cNvPr id="19" name="Straight Arrow Connector 18">
            <a:extLst>
              <a:ext uri="{FF2B5EF4-FFF2-40B4-BE49-F238E27FC236}">
                <a16:creationId xmlns:a16="http://schemas.microsoft.com/office/drawing/2014/main" id="{E20FB157-1017-4225-8C14-5CF0789C3C2D}"/>
              </a:ext>
            </a:extLst>
          </p:cNvPr>
          <p:cNvCxnSpPr>
            <a:cxnSpLocks/>
          </p:cNvCxnSpPr>
          <p:nvPr/>
        </p:nvCxnSpPr>
        <p:spPr>
          <a:xfrm>
            <a:off x="6896464" y="2650871"/>
            <a:ext cx="5426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C13C366C-440C-4BF2-9816-46100A75D1DD}"/>
              </a:ext>
            </a:extLst>
          </p:cNvPr>
          <p:cNvSpPr/>
          <p:nvPr/>
        </p:nvSpPr>
        <p:spPr>
          <a:xfrm>
            <a:off x="7434910" y="2368085"/>
            <a:ext cx="569380" cy="5655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CB92AE6-8F1E-4EFF-BDB5-72B276780F3D}"/>
              </a:ext>
            </a:extLst>
          </p:cNvPr>
          <p:cNvSpPr txBox="1"/>
          <p:nvPr/>
        </p:nvSpPr>
        <p:spPr>
          <a:xfrm>
            <a:off x="7456857" y="2468906"/>
            <a:ext cx="525486" cy="369332"/>
          </a:xfrm>
          <a:prstGeom prst="rect">
            <a:avLst/>
          </a:prstGeom>
          <a:noFill/>
        </p:spPr>
        <p:txBody>
          <a:bodyPr wrap="square">
            <a:spAutoFit/>
          </a:bodyPr>
          <a:lstStyle/>
          <a:p>
            <a:pPr algn="ctr"/>
            <a:r>
              <a:rPr lang="en-US" dirty="0">
                <a:latin typeface="Consolas" panose="020B0609020204030204" pitchFamily="49" charset="0"/>
              </a:rPr>
              <a:t>64</a:t>
            </a:r>
          </a:p>
        </p:txBody>
      </p:sp>
      <p:cxnSp>
        <p:nvCxnSpPr>
          <p:cNvPr id="22" name="Straight Arrow Connector 21">
            <a:extLst>
              <a:ext uri="{FF2B5EF4-FFF2-40B4-BE49-F238E27FC236}">
                <a16:creationId xmlns:a16="http://schemas.microsoft.com/office/drawing/2014/main" id="{A50050AF-0ED3-474F-926F-92B80D010E5D}"/>
              </a:ext>
            </a:extLst>
          </p:cNvPr>
          <p:cNvCxnSpPr>
            <a:cxnSpLocks/>
          </p:cNvCxnSpPr>
          <p:nvPr/>
        </p:nvCxnSpPr>
        <p:spPr>
          <a:xfrm>
            <a:off x="5759421" y="2647176"/>
            <a:ext cx="5426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5D1D499-51DB-40E3-8C84-F99C6DBE841C}"/>
              </a:ext>
            </a:extLst>
          </p:cNvPr>
          <p:cNvCxnSpPr>
            <a:cxnSpLocks/>
          </p:cNvCxnSpPr>
          <p:nvPr/>
        </p:nvCxnSpPr>
        <p:spPr>
          <a:xfrm>
            <a:off x="4662836" y="2654911"/>
            <a:ext cx="5426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0EBAF4B-C565-462B-AD91-FFB0165977DD}"/>
              </a:ext>
            </a:extLst>
          </p:cNvPr>
          <p:cNvCxnSpPr>
            <a:cxnSpLocks/>
          </p:cNvCxnSpPr>
          <p:nvPr/>
        </p:nvCxnSpPr>
        <p:spPr>
          <a:xfrm>
            <a:off x="8010974" y="2635746"/>
            <a:ext cx="5426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FF6ED04-8A6E-43EE-844C-64F83B59B744}"/>
              </a:ext>
            </a:extLst>
          </p:cNvPr>
          <p:cNvCxnSpPr>
            <a:cxnSpLocks/>
          </p:cNvCxnSpPr>
          <p:nvPr/>
        </p:nvCxnSpPr>
        <p:spPr>
          <a:xfrm>
            <a:off x="2999254" y="3861294"/>
            <a:ext cx="105968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34697629-F4ED-4331-B8FE-1C0883A1112D}"/>
              </a:ext>
            </a:extLst>
          </p:cNvPr>
          <p:cNvSpPr/>
          <p:nvPr/>
        </p:nvSpPr>
        <p:spPr>
          <a:xfrm>
            <a:off x="5164668" y="3570911"/>
            <a:ext cx="569380" cy="5655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B4A22AA-E0C6-40C7-82B0-C65B3D9832DE}"/>
              </a:ext>
            </a:extLst>
          </p:cNvPr>
          <p:cNvSpPr txBox="1"/>
          <p:nvPr/>
        </p:nvSpPr>
        <p:spPr>
          <a:xfrm>
            <a:off x="5186615" y="3671732"/>
            <a:ext cx="525486" cy="369332"/>
          </a:xfrm>
          <a:prstGeom prst="rect">
            <a:avLst/>
          </a:prstGeom>
          <a:noFill/>
        </p:spPr>
        <p:txBody>
          <a:bodyPr wrap="square">
            <a:spAutoFit/>
          </a:bodyPr>
          <a:lstStyle/>
          <a:p>
            <a:pPr algn="ctr"/>
            <a:r>
              <a:rPr lang="en-US" dirty="0">
                <a:latin typeface="Consolas" panose="020B0609020204030204" pitchFamily="49" charset="0"/>
              </a:rPr>
              <a:t>83</a:t>
            </a:r>
          </a:p>
        </p:txBody>
      </p:sp>
      <p:cxnSp>
        <p:nvCxnSpPr>
          <p:cNvPr id="29" name="Straight Arrow Connector 28">
            <a:extLst>
              <a:ext uri="{FF2B5EF4-FFF2-40B4-BE49-F238E27FC236}">
                <a16:creationId xmlns:a16="http://schemas.microsoft.com/office/drawing/2014/main" id="{E1814432-C018-4146-8FB3-DA22330E8AE4}"/>
              </a:ext>
            </a:extLst>
          </p:cNvPr>
          <p:cNvCxnSpPr>
            <a:cxnSpLocks/>
          </p:cNvCxnSpPr>
          <p:nvPr/>
        </p:nvCxnSpPr>
        <p:spPr>
          <a:xfrm>
            <a:off x="5738080" y="3851208"/>
            <a:ext cx="5426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D076EB06-B11F-4293-98D5-39082D1952B6}"/>
              </a:ext>
            </a:extLst>
          </p:cNvPr>
          <p:cNvSpPr/>
          <p:nvPr/>
        </p:nvSpPr>
        <p:spPr>
          <a:xfrm>
            <a:off x="6290508" y="3568422"/>
            <a:ext cx="569380" cy="5655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ACE8203C-2B15-4A9A-AC58-FE8DE7B09B85}"/>
              </a:ext>
            </a:extLst>
          </p:cNvPr>
          <p:cNvSpPr txBox="1"/>
          <p:nvPr/>
        </p:nvSpPr>
        <p:spPr>
          <a:xfrm>
            <a:off x="6312455" y="3669243"/>
            <a:ext cx="525486" cy="369332"/>
          </a:xfrm>
          <a:prstGeom prst="rect">
            <a:avLst/>
          </a:prstGeom>
          <a:noFill/>
        </p:spPr>
        <p:txBody>
          <a:bodyPr wrap="square">
            <a:spAutoFit/>
          </a:bodyPr>
          <a:lstStyle/>
          <a:p>
            <a:pPr algn="ctr"/>
            <a:r>
              <a:rPr lang="en-US" dirty="0">
                <a:latin typeface="Consolas" panose="020B0609020204030204" pitchFamily="49" charset="0"/>
              </a:rPr>
              <a:t>16</a:t>
            </a:r>
          </a:p>
        </p:txBody>
      </p:sp>
      <p:cxnSp>
        <p:nvCxnSpPr>
          <p:cNvPr id="32" name="Straight Arrow Connector 31">
            <a:extLst>
              <a:ext uri="{FF2B5EF4-FFF2-40B4-BE49-F238E27FC236}">
                <a16:creationId xmlns:a16="http://schemas.microsoft.com/office/drawing/2014/main" id="{4E079F4B-6C18-4AF7-B7D5-6F53CC5246ED}"/>
              </a:ext>
            </a:extLst>
          </p:cNvPr>
          <p:cNvCxnSpPr>
            <a:cxnSpLocks/>
          </p:cNvCxnSpPr>
          <p:nvPr/>
        </p:nvCxnSpPr>
        <p:spPr>
          <a:xfrm>
            <a:off x="4612467" y="3847513"/>
            <a:ext cx="5426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5A751F14-4B58-4E93-81C3-C592565DCE82}"/>
              </a:ext>
            </a:extLst>
          </p:cNvPr>
          <p:cNvSpPr/>
          <p:nvPr/>
        </p:nvSpPr>
        <p:spPr>
          <a:xfrm>
            <a:off x="4070427" y="3571850"/>
            <a:ext cx="569380" cy="5655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266B6E03-54DF-44C5-B1CC-DBEC57C8F4A8}"/>
              </a:ext>
            </a:extLst>
          </p:cNvPr>
          <p:cNvSpPr txBox="1"/>
          <p:nvPr/>
        </p:nvSpPr>
        <p:spPr>
          <a:xfrm>
            <a:off x="4098033" y="3672284"/>
            <a:ext cx="525486" cy="369332"/>
          </a:xfrm>
          <a:prstGeom prst="rect">
            <a:avLst/>
          </a:prstGeom>
          <a:noFill/>
        </p:spPr>
        <p:txBody>
          <a:bodyPr wrap="square">
            <a:spAutoFit/>
          </a:bodyPr>
          <a:lstStyle/>
          <a:p>
            <a:pPr algn="ctr"/>
            <a:r>
              <a:rPr lang="en-US" dirty="0">
                <a:latin typeface="Consolas" panose="020B0609020204030204" pitchFamily="49" charset="0"/>
              </a:rPr>
              <a:t>47</a:t>
            </a:r>
          </a:p>
        </p:txBody>
      </p:sp>
      <p:sp>
        <p:nvSpPr>
          <p:cNvPr id="36" name="Freeform: Shape 35">
            <a:extLst>
              <a:ext uri="{FF2B5EF4-FFF2-40B4-BE49-F238E27FC236}">
                <a16:creationId xmlns:a16="http://schemas.microsoft.com/office/drawing/2014/main" id="{C1236D93-D6A5-42C6-A8FD-181A5B452B73}"/>
              </a:ext>
            </a:extLst>
          </p:cNvPr>
          <p:cNvSpPr/>
          <p:nvPr/>
        </p:nvSpPr>
        <p:spPr>
          <a:xfrm>
            <a:off x="3008088" y="2799199"/>
            <a:ext cx="4463459" cy="220679"/>
          </a:xfrm>
          <a:custGeom>
            <a:avLst/>
            <a:gdLst>
              <a:gd name="connsiteX0" fmla="*/ 2895502 w 3406233"/>
              <a:gd name="connsiteY0" fmla="*/ 1659467 h 1659467"/>
              <a:gd name="connsiteX1" fmla="*/ 3403502 w 3406233"/>
              <a:gd name="connsiteY1" fmla="*/ 1219200 h 1659467"/>
              <a:gd name="connsiteX2" fmla="*/ 2951947 w 3406233"/>
              <a:gd name="connsiteY2" fmla="*/ 846667 h 1659467"/>
              <a:gd name="connsiteX3" fmla="*/ 569991 w 3406233"/>
              <a:gd name="connsiteY3" fmla="*/ 812800 h 1659467"/>
              <a:gd name="connsiteX4" fmla="*/ 5547 w 3406233"/>
              <a:gd name="connsiteY4" fmla="*/ 395112 h 1659467"/>
              <a:gd name="connsiteX5" fmla="*/ 310347 w 3406233"/>
              <a:gd name="connsiteY5" fmla="*/ 79023 h 1659467"/>
              <a:gd name="connsiteX6" fmla="*/ 773191 w 3406233"/>
              <a:gd name="connsiteY6" fmla="*/ 0 h 1659467"/>
              <a:gd name="connsiteX0" fmla="*/ 2895502 w 3406233"/>
              <a:gd name="connsiteY0" fmla="*/ 1659467 h 1659467"/>
              <a:gd name="connsiteX1" fmla="*/ 3403502 w 3406233"/>
              <a:gd name="connsiteY1" fmla="*/ 1219200 h 1659467"/>
              <a:gd name="connsiteX2" fmla="*/ 2951947 w 3406233"/>
              <a:gd name="connsiteY2" fmla="*/ 846667 h 1659467"/>
              <a:gd name="connsiteX3" fmla="*/ 569991 w 3406233"/>
              <a:gd name="connsiteY3" fmla="*/ 812800 h 1659467"/>
              <a:gd name="connsiteX4" fmla="*/ 5547 w 3406233"/>
              <a:gd name="connsiteY4" fmla="*/ 395112 h 1659467"/>
              <a:gd name="connsiteX5" fmla="*/ 310347 w 3406233"/>
              <a:gd name="connsiteY5" fmla="*/ 79023 h 1659467"/>
              <a:gd name="connsiteX6" fmla="*/ 773191 w 3406233"/>
              <a:gd name="connsiteY6" fmla="*/ 0 h 1659467"/>
              <a:gd name="connsiteX0" fmla="*/ 2895502 w 3408740"/>
              <a:gd name="connsiteY0" fmla="*/ 1659467 h 1659467"/>
              <a:gd name="connsiteX1" fmla="*/ 3403502 w 3408740"/>
              <a:gd name="connsiteY1" fmla="*/ 1219200 h 1659467"/>
              <a:gd name="connsiteX2" fmla="*/ 2951947 w 3408740"/>
              <a:gd name="connsiteY2" fmla="*/ 846667 h 1659467"/>
              <a:gd name="connsiteX3" fmla="*/ 569991 w 3408740"/>
              <a:gd name="connsiteY3" fmla="*/ 812800 h 1659467"/>
              <a:gd name="connsiteX4" fmla="*/ 5547 w 3408740"/>
              <a:gd name="connsiteY4" fmla="*/ 395112 h 1659467"/>
              <a:gd name="connsiteX5" fmla="*/ 310347 w 3408740"/>
              <a:gd name="connsiteY5" fmla="*/ 79023 h 1659467"/>
              <a:gd name="connsiteX6" fmla="*/ 773191 w 3408740"/>
              <a:gd name="connsiteY6" fmla="*/ 0 h 1659467"/>
              <a:gd name="connsiteX0" fmla="*/ 2905367 w 3414766"/>
              <a:gd name="connsiteY0" fmla="*/ 1659467 h 1659467"/>
              <a:gd name="connsiteX1" fmla="*/ 3413367 w 3414766"/>
              <a:gd name="connsiteY1" fmla="*/ 1219200 h 1659467"/>
              <a:gd name="connsiteX2" fmla="*/ 2961812 w 3414766"/>
              <a:gd name="connsiteY2" fmla="*/ 846667 h 1659467"/>
              <a:gd name="connsiteX3" fmla="*/ 805633 w 3414766"/>
              <a:gd name="connsiteY3" fmla="*/ 835378 h 1659467"/>
              <a:gd name="connsiteX4" fmla="*/ 15412 w 3414766"/>
              <a:gd name="connsiteY4" fmla="*/ 395112 h 1659467"/>
              <a:gd name="connsiteX5" fmla="*/ 320212 w 3414766"/>
              <a:gd name="connsiteY5" fmla="*/ 79023 h 1659467"/>
              <a:gd name="connsiteX6" fmla="*/ 783056 w 3414766"/>
              <a:gd name="connsiteY6" fmla="*/ 0 h 1659467"/>
              <a:gd name="connsiteX0" fmla="*/ 2905367 w 3414766"/>
              <a:gd name="connsiteY0" fmla="*/ 1659467 h 1659467"/>
              <a:gd name="connsiteX1" fmla="*/ 3413367 w 3414766"/>
              <a:gd name="connsiteY1" fmla="*/ 1219200 h 1659467"/>
              <a:gd name="connsiteX2" fmla="*/ 2961812 w 3414766"/>
              <a:gd name="connsiteY2" fmla="*/ 846667 h 1659467"/>
              <a:gd name="connsiteX3" fmla="*/ 805633 w 3414766"/>
              <a:gd name="connsiteY3" fmla="*/ 835378 h 1659467"/>
              <a:gd name="connsiteX4" fmla="*/ 15412 w 3414766"/>
              <a:gd name="connsiteY4" fmla="*/ 395112 h 1659467"/>
              <a:gd name="connsiteX5" fmla="*/ 320212 w 3414766"/>
              <a:gd name="connsiteY5" fmla="*/ 79023 h 1659467"/>
              <a:gd name="connsiteX6" fmla="*/ 783056 w 3414766"/>
              <a:gd name="connsiteY6" fmla="*/ 0 h 1659467"/>
              <a:gd name="connsiteX0" fmla="*/ 2905367 w 3437002"/>
              <a:gd name="connsiteY0" fmla="*/ 1659467 h 1659467"/>
              <a:gd name="connsiteX1" fmla="*/ 3435945 w 3437002"/>
              <a:gd name="connsiteY1" fmla="*/ 1264355 h 1659467"/>
              <a:gd name="connsiteX2" fmla="*/ 2961812 w 3437002"/>
              <a:gd name="connsiteY2" fmla="*/ 846667 h 1659467"/>
              <a:gd name="connsiteX3" fmla="*/ 805633 w 3437002"/>
              <a:gd name="connsiteY3" fmla="*/ 835378 h 1659467"/>
              <a:gd name="connsiteX4" fmla="*/ 15412 w 3437002"/>
              <a:gd name="connsiteY4" fmla="*/ 395112 h 1659467"/>
              <a:gd name="connsiteX5" fmla="*/ 320212 w 3437002"/>
              <a:gd name="connsiteY5" fmla="*/ 79023 h 1659467"/>
              <a:gd name="connsiteX6" fmla="*/ 783056 w 3437002"/>
              <a:gd name="connsiteY6" fmla="*/ 0 h 1659467"/>
              <a:gd name="connsiteX0" fmla="*/ 2905367 w 3106213"/>
              <a:gd name="connsiteY0" fmla="*/ 1659467 h 1659467"/>
              <a:gd name="connsiteX1" fmla="*/ 2961812 w 3106213"/>
              <a:gd name="connsiteY1" fmla="*/ 846667 h 1659467"/>
              <a:gd name="connsiteX2" fmla="*/ 805633 w 3106213"/>
              <a:gd name="connsiteY2" fmla="*/ 835378 h 1659467"/>
              <a:gd name="connsiteX3" fmla="*/ 15412 w 3106213"/>
              <a:gd name="connsiteY3" fmla="*/ 395112 h 1659467"/>
              <a:gd name="connsiteX4" fmla="*/ 320212 w 3106213"/>
              <a:gd name="connsiteY4" fmla="*/ 79023 h 1659467"/>
              <a:gd name="connsiteX5" fmla="*/ 783056 w 3106213"/>
              <a:gd name="connsiteY5" fmla="*/ 0 h 1659467"/>
              <a:gd name="connsiteX0" fmla="*/ 2905367 w 3379209"/>
              <a:gd name="connsiteY0" fmla="*/ 1659467 h 1659604"/>
              <a:gd name="connsiteX1" fmla="*/ 2961812 w 3379209"/>
              <a:gd name="connsiteY1" fmla="*/ 846667 h 1659604"/>
              <a:gd name="connsiteX2" fmla="*/ 805633 w 3379209"/>
              <a:gd name="connsiteY2" fmla="*/ 835378 h 1659604"/>
              <a:gd name="connsiteX3" fmla="*/ 15412 w 3379209"/>
              <a:gd name="connsiteY3" fmla="*/ 395112 h 1659604"/>
              <a:gd name="connsiteX4" fmla="*/ 320212 w 3379209"/>
              <a:gd name="connsiteY4" fmla="*/ 79023 h 1659604"/>
              <a:gd name="connsiteX5" fmla="*/ 783056 w 3379209"/>
              <a:gd name="connsiteY5" fmla="*/ 0 h 1659604"/>
              <a:gd name="connsiteX0" fmla="*/ 2905367 w 3471811"/>
              <a:gd name="connsiteY0" fmla="*/ 1659467 h 1659582"/>
              <a:gd name="connsiteX1" fmla="*/ 2961812 w 3471811"/>
              <a:gd name="connsiteY1" fmla="*/ 846667 h 1659582"/>
              <a:gd name="connsiteX2" fmla="*/ 805633 w 3471811"/>
              <a:gd name="connsiteY2" fmla="*/ 835378 h 1659582"/>
              <a:gd name="connsiteX3" fmla="*/ 15412 w 3471811"/>
              <a:gd name="connsiteY3" fmla="*/ 395112 h 1659582"/>
              <a:gd name="connsiteX4" fmla="*/ 320212 w 3471811"/>
              <a:gd name="connsiteY4" fmla="*/ 79023 h 1659582"/>
              <a:gd name="connsiteX5" fmla="*/ 783056 w 3471811"/>
              <a:gd name="connsiteY5" fmla="*/ 0 h 1659582"/>
              <a:gd name="connsiteX0" fmla="*/ 2585155 w 3151599"/>
              <a:gd name="connsiteY0" fmla="*/ 1659467 h 1659582"/>
              <a:gd name="connsiteX1" fmla="*/ 2641600 w 3151599"/>
              <a:gd name="connsiteY1" fmla="*/ 846667 h 1659582"/>
              <a:gd name="connsiteX2" fmla="*/ 485421 w 3151599"/>
              <a:gd name="connsiteY2" fmla="*/ 835378 h 1659582"/>
              <a:gd name="connsiteX3" fmla="*/ 0 w 3151599"/>
              <a:gd name="connsiteY3" fmla="*/ 79023 h 1659582"/>
              <a:gd name="connsiteX4" fmla="*/ 462844 w 3151599"/>
              <a:gd name="connsiteY4" fmla="*/ 0 h 1659582"/>
              <a:gd name="connsiteX0" fmla="*/ 2266085 w 2832529"/>
              <a:gd name="connsiteY0" fmla="*/ 1659467 h 1659582"/>
              <a:gd name="connsiteX1" fmla="*/ 2322530 w 2832529"/>
              <a:gd name="connsiteY1" fmla="*/ 846667 h 1659582"/>
              <a:gd name="connsiteX2" fmla="*/ 166351 w 2832529"/>
              <a:gd name="connsiteY2" fmla="*/ 835378 h 1659582"/>
              <a:gd name="connsiteX3" fmla="*/ 143774 w 2832529"/>
              <a:gd name="connsiteY3" fmla="*/ 0 h 1659582"/>
              <a:gd name="connsiteX0" fmla="*/ 2426559 w 2993003"/>
              <a:gd name="connsiteY0" fmla="*/ 1659467 h 1659582"/>
              <a:gd name="connsiteX1" fmla="*/ 2483004 w 2993003"/>
              <a:gd name="connsiteY1" fmla="*/ 846667 h 1659582"/>
              <a:gd name="connsiteX2" fmla="*/ 326825 w 2993003"/>
              <a:gd name="connsiteY2" fmla="*/ 835378 h 1659582"/>
              <a:gd name="connsiteX3" fmla="*/ 304248 w 2993003"/>
              <a:gd name="connsiteY3" fmla="*/ 0 h 1659582"/>
              <a:gd name="connsiteX0" fmla="*/ 2651927 w 3218371"/>
              <a:gd name="connsiteY0" fmla="*/ 1659467 h 1659582"/>
              <a:gd name="connsiteX1" fmla="*/ 2708372 w 3218371"/>
              <a:gd name="connsiteY1" fmla="*/ 846667 h 1659582"/>
              <a:gd name="connsiteX2" fmla="*/ 552193 w 3218371"/>
              <a:gd name="connsiteY2" fmla="*/ 835378 h 1659582"/>
              <a:gd name="connsiteX3" fmla="*/ 529616 w 3218371"/>
              <a:gd name="connsiteY3" fmla="*/ 0 h 1659582"/>
              <a:gd name="connsiteX0" fmla="*/ 2544848 w 3111292"/>
              <a:gd name="connsiteY0" fmla="*/ 1557867 h 1557982"/>
              <a:gd name="connsiteX1" fmla="*/ 2601293 w 3111292"/>
              <a:gd name="connsiteY1" fmla="*/ 745067 h 1557982"/>
              <a:gd name="connsiteX2" fmla="*/ 445114 w 3111292"/>
              <a:gd name="connsiteY2" fmla="*/ 733778 h 1557982"/>
              <a:gd name="connsiteX3" fmla="*/ 399959 w 3111292"/>
              <a:gd name="connsiteY3" fmla="*/ 0 h 1557982"/>
              <a:gd name="connsiteX0" fmla="*/ 2617019 w 3183463"/>
              <a:gd name="connsiteY0" fmla="*/ 1557867 h 1557982"/>
              <a:gd name="connsiteX1" fmla="*/ 2673464 w 3183463"/>
              <a:gd name="connsiteY1" fmla="*/ 745067 h 1557982"/>
              <a:gd name="connsiteX2" fmla="*/ 517285 w 3183463"/>
              <a:gd name="connsiteY2" fmla="*/ 733778 h 1557982"/>
              <a:gd name="connsiteX3" fmla="*/ 472130 w 3183463"/>
              <a:gd name="connsiteY3" fmla="*/ 0 h 1557982"/>
              <a:gd name="connsiteX0" fmla="*/ 2673208 w 3239652"/>
              <a:gd name="connsiteY0" fmla="*/ 1557867 h 1557982"/>
              <a:gd name="connsiteX1" fmla="*/ 2729653 w 3239652"/>
              <a:gd name="connsiteY1" fmla="*/ 745067 h 1557982"/>
              <a:gd name="connsiteX2" fmla="*/ 573474 w 3239652"/>
              <a:gd name="connsiteY2" fmla="*/ 733778 h 1557982"/>
              <a:gd name="connsiteX3" fmla="*/ 528319 w 3239652"/>
              <a:gd name="connsiteY3" fmla="*/ 0 h 1557982"/>
              <a:gd name="connsiteX0" fmla="*/ 2553906 w 3120350"/>
              <a:gd name="connsiteY0" fmla="*/ 1512148 h 1512263"/>
              <a:gd name="connsiteX1" fmla="*/ 2610351 w 3120350"/>
              <a:gd name="connsiteY1" fmla="*/ 699348 h 1512263"/>
              <a:gd name="connsiteX2" fmla="*/ 454172 w 3120350"/>
              <a:gd name="connsiteY2" fmla="*/ 688059 h 1512263"/>
              <a:gd name="connsiteX3" fmla="*/ 395877 w 3120350"/>
              <a:gd name="connsiteY3" fmla="*/ 0 h 1512263"/>
              <a:gd name="connsiteX0" fmla="*/ 2545695 w 3112139"/>
              <a:gd name="connsiteY0" fmla="*/ 1576442 h 1576557"/>
              <a:gd name="connsiteX1" fmla="*/ 2602140 w 3112139"/>
              <a:gd name="connsiteY1" fmla="*/ 763642 h 1576557"/>
              <a:gd name="connsiteX2" fmla="*/ 445961 w 3112139"/>
              <a:gd name="connsiteY2" fmla="*/ 752353 h 1576557"/>
              <a:gd name="connsiteX3" fmla="*/ 399572 w 3112139"/>
              <a:gd name="connsiteY3" fmla="*/ 0 h 1576557"/>
              <a:gd name="connsiteX0" fmla="*/ 2576461 w 3142905"/>
              <a:gd name="connsiteY0" fmla="*/ 1576442 h 1576557"/>
              <a:gd name="connsiteX1" fmla="*/ 2632906 w 3142905"/>
              <a:gd name="connsiteY1" fmla="*/ 763642 h 1576557"/>
              <a:gd name="connsiteX2" fmla="*/ 476727 w 3142905"/>
              <a:gd name="connsiteY2" fmla="*/ 752353 h 1576557"/>
              <a:gd name="connsiteX3" fmla="*/ 430338 w 3142905"/>
              <a:gd name="connsiteY3" fmla="*/ 0 h 1576557"/>
              <a:gd name="connsiteX0" fmla="*/ 2689468 w 3255912"/>
              <a:gd name="connsiteY0" fmla="*/ 1576442 h 1576557"/>
              <a:gd name="connsiteX1" fmla="*/ 2745913 w 3255912"/>
              <a:gd name="connsiteY1" fmla="*/ 763642 h 1576557"/>
              <a:gd name="connsiteX2" fmla="*/ 589734 w 3255912"/>
              <a:gd name="connsiteY2" fmla="*/ 752353 h 1576557"/>
              <a:gd name="connsiteX3" fmla="*/ 543345 w 3255912"/>
              <a:gd name="connsiteY3" fmla="*/ 0 h 1576557"/>
              <a:gd name="connsiteX0" fmla="*/ 2099734 w 2666178"/>
              <a:gd name="connsiteY0" fmla="*/ 824089 h 824204"/>
              <a:gd name="connsiteX1" fmla="*/ 2156179 w 2666178"/>
              <a:gd name="connsiteY1" fmla="*/ 11289 h 824204"/>
              <a:gd name="connsiteX2" fmla="*/ 0 w 2666178"/>
              <a:gd name="connsiteY2" fmla="*/ 0 h 824204"/>
              <a:gd name="connsiteX0" fmla="*/ 2614084 w 2994806"/>
              <a:gd name="connsiteY0" fmla="*/ 0 h 364497"/>
              <a:gd name="connsiteX1" fmla="*/ 2156179 w 2994806"/>
              <a:gd name="connsiteY1" fmla="*/ 364490 h 364497"/>
              <a:gd name="connsiteX2" fmla="*/ 0 w 2994806"/>
              <a:gd name="connsiteY2" fmla="*/ 353201 h 364497"/>
              <a:gd name="connsiteX0" fmla="*/ 2614084 w 2614084"/>
              <a:gd name="connsiteY0" fmla="*/ 0 h 364507"/>
              <a:gd name="connsiteX1" fmla="*/ 2156179 w 2614084"/>
              <a:gd name="connsiteY1" fmla="*/ 364490 h 364507"/>
              <a:gd name="connsiteX2" fmla="*/ 0 w 2614084"/>
              <a:gd name="connsiteY2" fmla="*/ 353201 h 364507"/>
              <a:gd name="connsiteX0" fmla="*/ 2614084 w 2614084"/>
              <a:gd name="connsiteY0" fmla="*/ 0 h 364507"/>
              <a:gd name="connsiteX1" fmla="*/ 2156179 w 2614084"/>
              <a:gd name="connsiteY1" fmla="*/ 364490 h 364507"/>
              <a:gd name="connsiteX2" fmla="*/ 0 w 2614084"/>
              <a:gd name="connsiteY2" fmla="*/ 353201 h 364507"/>
              <a:gd name="connsiteX0" fmla="*/ 2671234 w 2671234"/>
              <a:gd name="connsiteY0" fmla="*/ 0 h 238856"/>
              <a:gd name="connsiteX1" fmla="*/ 2156179 w 2671234"/>
              <a:gd name="connsiteY1" fmla="*/ 238760 h 238856"/>
              <a:gd name="connsiteX2" fmla="*/ 0 w 2671234"/>
              <a:gd name="connsiteY2" fmla="*/ 227471 h 238856"/>
              <a:gd name="connsiteX0" fmla="*/ 2671234 w 2671234"/>
              <a:gd name="connsiteY0" fmla="*/ 0 h 238911"/>
              <a:gd name="connsiteX1" fmla="*/ 2156179 w 2671234"/>
              <a:gd name="connsiteY1" fmla="*/ 238760 h 238911"/>
              <a:gd name="connsiteX2" fmla="*/ 0 w 2671234"/>
              <a:gd name="connsiteY2" fmla="*/ 227471 h 238911"/>
            </a:gdLst>
            <a:ahLst/>
            <a:cxnLst>
              <a:cxn ang="0">
                <a:pos x="connsiteX0" y="connsiteY0"/>
              </a:cxn>
              <a:cxn ang="0">
                <a:pos x="connsiteX1" y="connsiteY1"/>
              </a:cxn>
              <a:cxn ang="0">
                <a:pos x="connsiteX2" y="connsiteY2"/>
              </a:cxn>
            </a:cxnLst>
            <a:rect l="l" t="t" r="r" b="b"/>
            <a:pathLst>
              <a:path w="2671234" h="238911">
                <a:moveTo>
                  <a:pt x="2671234" y="0"/>
                </a:moveTo>
                <a:cubicBezTo>
                  <a:pt x="2375795" y="228459"/>
                  <a:pt x="2434168" y="240641"/>
                  <a:pt x="2156179" y="238760"/>
                </a:cubicBezTo>
                <a:lnTo>
                  <a:pt x="0" y="227471"/>
                </a:lnTo>
              </a:path>
            </a:pathLst>
          </a:custGeom>
          <a:noFill/>
          <a:ln w="28575">
            <a:solidFill>
              <a:schemeClr val="tx1"/>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Shape 36">
            <a:extLst>
              <a:ext uri="{FF2B5EF4-FFF2-40B4-BE49-F238E27FC236}">
                <a16:creationId xmlns:a16="http://schemas.microsoft.com/office/drawing/2014/main" id="{0165BFC5-7D1F-4D11-B3E8-A52B61E89E7F}"/>
              </a:ext>
            </a:extLst>
          </p:cNvPr>
          <p:cNvSpPr/>
          <p:nvPr/>
        </p:nvSpPr>
        <p:spPr>
          <a:xfrm>
            <a:off x="2999254" y="4038260"/>
            <a:ext cx="3345745" cy="213096"/>
          </a:xfrm>
          <a:custGeom>
            <a:avLst/>
            <a:gdLst>
              <a:gd name="connsiteX0" fmla="*/ 2895502 w 3406233"/>
              <a:gd name="connsiteY0" fmla="*/ 1659467 h 1659467"/>
              <a:gd name="connsiteX1" fmla="*/ 3403502 w 3406233"/>
              <a:gd name="connsiteY1" fmla="*/ 1219200 h 1659467"/>
              <a:gd name="connsiteX2" fmla="*/ 2951947 w 3406233"/>
              <a:gd name="connsiteY2" fmla="*/ 846667 h 1659467"/>
              <a:gd name="connsiteX3" fmla="*/ 569991 w 3406233"/>
              <a:gd name="connsiteY3" fmla="*/ 812800 h 1659467"/>
              <a:gd name="connsiteX4" fmla="*/ 5547 w 3406233"/>
              <a:gd name="connsiteY4" fmla="*/ 395112 h 1659467"/>
              <a:gd name="connsiteX5" fmla="*/ 310347 w 3406233"/>
              <a:gd name="connsiteY5" fmla="*/ 79023 h 1659467"/>
              <a:gd name="connsiteX6" fmla="*/ 773191 w 3406233"/>
              <a:gd name="connsiteY6" fmla="*/ 0 h 1659467"/>
              <a:gd name="connsiteX0" fmla="*/ 2895502 w 3406233"/>
              <a:gd name="connsiteY0" fmla="*/ 1659467 h 1659467"/>
              <a:gd name="connsiteX1" fmla="*/ 3403502 w 3406233"/>
              <a:gd name="connsiteY1" fmla="*/ 1219200 h 1659467"/>
              <a:gd name="connsiteX2" fmla="*/ 2951947 w 3406233"/>
              <a:gd name="connsiteY2" fmla="*/ 846667 h 1659467"/>
              <a:gd name="connsiteX3" fmla="*/ 569991 w 3406233"/>
              <a:gd name="connsiteY3" fmla="*/ 812800 h 1659467"/>
              <a:gd name="connsiteX4" fmla="*/ 5547 w 3406233"/>
              <a:gd name="connsiteY4" fmla="*/ 395112 h 1659467"/>
              <a:gd name="connsiteX5" fmla="*/ 310347 w 3406233"/>
              <a:gd name="connsiteY5" fmla="*/ 79023 h 1659467"/>
              <a:gd name="connsiteX6" fmla="*/ 773191 w 3406233"/>
              <a:gd name="connsiteY6" fmla="*/ 0 h 1659467"/>
              <a:gd name="connsiteX0" fmla="*/ 2895502 w 3408740"/>
              <a:gd name="connsiteY0" fmla="*/ 1659467 h 1659467"/>
              <a:gd name="connsiteX1" fmla="*/ 3403502 w 3408740"/>
              <a:gd name="connsiteY1" fmla="*/ 1219200 h 1659467"/>
              <a:gd name="connsiteX2" fmla="*/ 2951947 w 3408740"/>
              <a:gd name="connsiteY2" fmla="*/ 846667 h 1659467"/>
              <a:gd name="connsiteX3" fmla="*/ 569991 w 3408740"/>
              <a:gd name="connsiteY3" fmla="*/ 812800 h 1659467"/>
              <a:gd name="connsiteX4" fmla="*/ 5547 w 3408740"/>
              <a:gd name="connsiteY4" fmla="*/ 395112 h 1659467"/>
              <a:gd name="connsiteX5" fmla="*/ 310347 w 3408740"/>
              <a:gd name="connsiteY5" fmla="*/ 79023 h 1659467"/>
              <a:gd name="connsiteX6" fmla="*/ 773191 w 3408740"/>
              <a:gd name="connsiteY6" fmla="*/ 0 h 1659467"/>
              <a:gd name="connsiteX0" fmla="*/ 2905367 w 3414766"/>
              <a:gd name="connsiteY0" fmla="*/ 1659467 h 1659467"/>
              <a:gd name="connsiteX1" fmla="*/ 3413367 w 3414766"/>
              <a:gd name="connsiteY1" fmla="*/ 1219200 h 1659467"/>
              <a:gd name="connsiteX2" fmla="*/ 2961812 w 3414766"/>
              <a:gd name="connsiteY2" fmla="*/ 846667 h 1659467"/>
              <a:gd name="connsiteX3" fmla="*/ 805633 w 3414766"/>
              <a:gd name="connsiteY3" fmla="*/ 835378 h 1659467"/>
              <a:gd name="connsiteX4" fmla="*/ 15412 w 3414766"/>
              <a:gd name="connsiteY4" fmla="*/ 395112 h 1659467"/>
              <a:gd name="connsiteX5" fmla="*/ 320212 w 3414766"/>
              <a:gd name="connsiteY5" fmla="*/ 79023 h 1659467"/>
              <a:gd name="connsiteX6" fmla="*/ 783056 w 3414766"/>
              <a:gd name="connsiteY6" fmla="*/ 0 h 1659467"/>
              <a:gd name="connsiteX0" fmla="*/ 2905367 w 3414766"/>
              <a:gd name="connsiteY0" fmla="*/ 1659467 h 1659467"/>
              <a:gd name="connsiteX1" fmla="*/ 3413367 w 3414766"/>
              <a:gd name="connsiteY1" fmla="*/ 1219200 h 1659467"/>
              <a:gd name="connsiteX2" fmla="*/ 2961812 w 3414766"/>
              <a:gd name="connsiteY2" fmla="*/ 846667 h 1659467"/>
              <a:gd name="connsiteX3" fmla="*/ 805633 w 3414766"/>
              <a:gd name="connsiteY3" fmla="*/ 835378 h 1659467"/>
              <a:gd name="connsiteX4" fmla="*/ 15412 w 3414766"/>
              <a:gd name="connsiteY4" fmla="*/ 395112 h 1659467"/>
              <a:gd name="connsiteX5" fmla="*/ 320212 w 3414766"/>
              <a:gd name="connsiteY5" fmla="*/ 79023 h 1659467"/>
              <a:gd name="connsiteX6" fmla="*/ 783056 w 3414766"/>
              <a:gd name="connsiteY6" fmla="*/ 0 h 1659467"/>
              <a:gd name="connsiteX0" fmla="*/ 2905367 w 3437002"/>
              <a:gd name="connsiteY0" fmla="*/ 1659467 h 1659467"/>
              <a:gd name="connsiteX1" fmla="*/ 3435945 w 3437002"/>
              <a:gd name="connsiteY1" fmla="*/ 1264355 h 1659467"/>
              <a:gd name="connsiteX2" fmla="*/ 2961812 w 3437002"/>
              <a:gd name="connsiteY2" fmla="*/ 846667 h 1659467"/>
              <a:gd name="connsiteX3" fmla="*/ 805633 w 3437002"/>
              <a:gd name="connsiteY3" fmla="*/ 835378 h 1659467"/>
              <a:gd name="connsiteX4" fmla="*/ 15412 w 3437002"/>
              <a:gd name="connsiteY4" fmla="*/ 395112 h 1659467"/>
              <a:gd name="connsiteX5" fmla="*/ 320212 w 3437002"/>
              <a:gd name="connsiteY5" fmla="*/ 79023 h 1659467"/>
              <a:gd name="connsiteX6" fmla="*/ 783056 w 3437002"/>
              <a:gd name="connsiteY6" fmla="*/ 0 h 1659467"/>
              <a:gd name="connsiteX0" fmla="*/ 2905367 w 3106213"/>
              <a:gd name="connsiteY0" fmla="*/ 1659467 h 1659467"/>
              <a:gd name="connsiteX1" fmla="*/ 2961812 w 3106213"/>
              <a:gd name="connsiteY1" fmla="*/ 846667 h 1659467"/>
              <a:gd name="connsiteX2" fmla="*/ 805633 w 3106213"/>
              <a:gd name="connsiteY2" fmla="*/ 835378 h 1659467"/>
              <a:gd name="connsiteX3" fmla="*/ 15412 w 3106213"/>
              <a:gd name="connsiteY3" fmla="*/ 395112 h 1659467"/>
              <a:gd name="connsiteX4" fmla="*/ 320212 w 3106213"/>
              <a:gd name="connsiteY4" fmla="*/ 79023 h 1659467"/>
              <a:gd name="connsiteX5" fmla="*/ 783056 w 3106213"/>
              <a:gd name="connsiteY5" fmla="*/ 0 h 1659467"/>
              <a:gd name="connsiteX0" fmla="*/ 2905367 w 3379209"/>
              <a:gd name="connsiteY0" fmla="*/ 1659467 h 1659604"/>
              <a:gd name="connsiteX1" fmla="*/ 2961812 w 3379209"/>
              <a:gd name="connsiteY1" fmla="*/ 846667 h 1659604"/>
              <a:gd name="connsiteX2" fmla="*/ 805633 w 3379209"/>
              <a:gd name="connsiteY2" fmla="*/ 835378 h 1659604"/>
              <a:gd name="connsiteX3" fmla="*/ 15412 w 3379209"/>
              <a:gd name="connsiteY3" fmla="*/ 395112 h 1659604"/>
              <a:gd name="connsiteX4" fmla="*/ 320212 w 3379209"/>
              <a:gd name="connsiteY4" fmla="*/ 79023 h 1659604"/>
              <a:gd name="connsiteX5" fmla="*/ 783056 w 3379209"/>
              <a:gd name="connsiteY5" fmla="*/ 0 h 1659604"/>
              <a:gd name="connsiteX0" fmla="*/ 2905367 w 3471811"/>
              <a:gd name="connsiteY0" fmla="*/ 1659467 h 1659582"/>
              <a:gd name="connsiteX1" fmla="*/ 2961812 w 3471811"/>
              <a:gd name="connsiteY1" fmla="*/ 846667 h 1659582"/>
              <a:gd name="connsiteX2" fmla="*/ 805633 w 3471811"/>
              <a:gd name="connsiteY2" fmla="*/ 835378 h 1659582"/>
              <a:gd name="connsiteX3" fmla="*/ 15412 w 3471811"/>
              <a:gd name="connsiteY3" fmla="*/ 395112 h 1659582"/>
              <a:gd name="connsiteX4" fmla="*/ 320212 w 3471811"/>
              <a:gd name="connsiteY4" fmla="*/ 79023 h 1659582"/>
              <a:gd name="connsiteX5" fmla="*/ 783056 w 3471811"/>
              <a:gd name="connsiteY5" fmla="*/ 0 h 1659582"/>
              <a:gd name="connsiteX0" fmla="*/ 2585155 w 3151599"/>
              <a:gd name="connsiteY0" fmla="*/ 1659467 h 1659582"/>
              <a:gd name="connsiteX1" fmla="*/ 2641600 w 3151599"/>
              <a:gd name="connsiteY1" fmla="*/ 846667 h 1659582"/>
              <a:gd name="connsiteX2" fmla="*/ 485421 w 3151599"/>
              <a:gd name="connsiteY2" fmla="*/ 835378 h 1659582"/>
              <a:gd name="connsiteX3" fmla="*/ 0 w 3151599"/>
              <a:gd name="connsiteY3" fmla="*/ 79023 h 1659582"/>
              <a:gd name="connsiteX4" fmla="*/ 462844 w 3151599"/>
              <a:gd name="connsiteY4" fmla="*/ 0 h 1659582"/>
              <a:gd name="connsiteX0" fmla="*/ 2266085 w 2832529"/>
              <a:gd name="connsiteY0" fmla="*/ 1659467 h 1659582"/>
              <a:gd name="connsiteX1" fmla="*/ 2322530 w 2832529"/>
              <a:gd name="connsiteY1" fmla="*/ 846667 h 1659582"/>
              <a:gd name="connsiteX2" fmla="*/ 166351 w 2832529"/>
              <a:gd name="connsiteY2" fmla="*/ 835378 h 1659582"/>
              <a:gd name="connsiteX3" fmla="*/ 143774 w 2832529"/>
              <a:gd name="connsiteY3" fmla="*/ 0 h 1659582"/>
              <a:gd name="connsiteX0" fmla="*/ 2426559 w 2993003"/>
              <a:gd name="connsiteY0" fmla="*/ 1659467 h 1659582"/>
              <a:gd name="connsiteX1" fmla="*/ 2483004 w 2993003"/>
              <a:gd name="connsiteY1" fmla="*/ 846667 h 1659582"/>
              <a:gd name="connsiteX2" fmla="*/ 326825 w 2993003"/>
              <a:gd name="connsiteY2" fmla="*/ 835378 h 1659582"/>
              <a:gd name="connsiteX3" fmla="*/ 304248 w 2993003"/>
              <a:gd name="connsiteY3" fmla="*/ 0 h 1659582"/>
              <a:gd name="connsiteX0" fmla="*/ 2651927 w 3218371"/>
              <a:gd name="connsiteY0" fmla="*/ 1659467 h 1659582"/>
              <a:gd name="connsiteX1" fmla="*/ 2708372 w 3218371"/>
              <a:gd name="connsiteY1" fmla="*/ 846667 h 1659582"/>
              <a:gd name="connsiteX2" fmla="*/ 552193 w 3218371"/>
              <a:gd name="connsiteY2" fmla="*/ 835378 h 1659582"/>
              <a:gd name="connsiteX3" fmla="*/ 529616 w 3218371"/>
              <a:gd name="connsiteY3" fmla="*/ 0 h 1659582"/>
              <a:gd name="connsiteX0" fmla="*/ 2544848 w 3111292"/>
              <a:gd name="connsiteY0" fmla="*/ 1557867 h 1557982"/>
              <a:gd name="connsiteX1" fmla="*/ 2601293 w 3111292"/>
              <a:gd name="connsiteY1" fmla="*/ 745067 h 1557982"/>
              <a:gd name="connsiteX2" fmla="*/ 445114 w 3111292"/>
              <a:gd name="connsiteY2" fmla="*/ 733778 h 1557982"/>
              <a:gd name="connsiteX3" fmla="*/ 399959 w 3111292"/>
              <a:gd name="connsiteY3" fmla="*/ 0 h 1557982"/>
              <a:gd name="connsiteX0" fmla="*/ 2617019 w 3183463"/>
              <a:gd name="connsiteY0" fmla="*/ 1557867 h 1557982"/>
              <a:gd name="connsiteX1" fmla="*/ 2673464 w 3183463"/>
              <a:gd name="connsiteY1" fmla="*/ 745067 h 1557982"/>
              <a:gd name="connsiteX2" fmla="*/ 517285 w 3183463"/>
              <a:gd name="connsiteY2" fmla="*/ 733778 h 1557982"/>
              <a:gd name="connsiteX3" fmla="*/ 472130 w 3183463"/>
              <a:gd name="connsiteY3" fmla="*/ 0 h 1557982"/>
              <a:gd name="connsiteX0" fmla="*/ 2673208 w 3239652"/>
              <a:gd name="connsiteY0" fmla="*/ 1557867 h 1557982"/>
              <a:gd name="connsiteX1" fmla="*/ 2729653 w 3239652"/>
              <a:gd name="connsiteY1" fmla="*/ 745067 h 1557982"/>
              <a:gd name="connsiteX2" fmla="*/ 573474 w 3239652"/>
              <a:gd name="connsiteY2" fmla="*/ 733778 h 1557982"/>
              <a:gd name="connsiteX3" fmla="*/ 528319 w 3239652"/>
              <a:gd name="connsiteY3" fmla="*/ 0 h 1557982"/>
              <a:gd name="connsiteX0" fmla="*/ 2553906 w 3120350"/>
              <a:gd name="connsiteY0" fmla="*/ 1512148 h 1512263"/>
              <a:gd name="connsiteX1" fmla="*/ 2610351 w 3120350"/>
              <a:gd name="connsiteY1" fmla="*/ 699348 h 1512263"/>
              <a:gd name="connsiteX2" fmla="*/ 454172 w 3120350"/>
              <a:gd name="connsiteY2" fmla="*/ 688059 h 1512263"/>
              <a:gd name="connsiteX3" fmla="*/ 395877 w 3120350"/>
              <a:gd name="connsiteY3" fmla="*/ 0 h 1512263"/>
              <a:gd name="connsiteX0" fmla="*/ 2545695 w 3112139"/>
              <a:gd name="connsiteY0" fmla="*/ 1576442 h 1576557"/>
              <a:gd name="connsiteX1" fmla="*/ 2602140 w 3112139"/>
              <a:gd name="connsiteY1" fmla="*/ 763642 h 1576557"/>
              <a:gd name="connsiteX2" fmla="*/ 445961 w 3112139"/>
              <a:gd name="connsiteY2" fmla="*/ 752353 h 1576557"/>
              <a:gd name="connsiteX3" fmla="*/ 399572 w 3112139"/>
              <a:gd name="connsiteY3" fmla="*/ 0 h 1576557"/>
              <a:gd name="connsiteX0" fmla="*/ 2576461 w 3142905"/>
              <a:gd name="connsiteY0" fmla="*/ 1576442 h 1576557"/>
              <a:gd name="connsiteX1" fmla="*/ 2632906 w 3142905"/>
              <a:gd name="connsiteY1" fmla="*/ 763642 h 1576557"/>
              <a:gd name="connsiteX2" fmla="*/ 476727 w 3142905"/>
              <a:gd name="connsiteY2" fmla="*/ 752353 h 1576557"/>
              <a:gd name="connsiteX3" fmla="*/ 430338 w 3142905"/>
              <a:gd name="connsiteY3" fmla="*/ 0 h 1576557"/>
              <a:gd name="connsiteX0" fmla="*/ 2689468 w 3255912"/>
              <a:gd name="connsiteY0" fmla="*/ 1576442 h 1576557"/>
              <a:gd name="connsiteX1" fmla="*/ 2745913 w 3255912"/>
              <a:gd name="connsiteY1" fmla="*/ 763642 h 1576557"/>
              <a:gd name="connsiteX2" fmla="*/ 589734 w 3255912"/>
              <a:gd name="connsiteY2" fmla="*/ 752353 h 1576557"/>
              <a:gd name="connsiteX3" fmla="*/ 543345 w 3255912"/>
              <a:gd name="connsiteY3" fmla="*/ 0 h 1576557"/>
              <a:gd name="connsiteX0" fmla="*/ 2099734 w 2666178"/>
              <a:gd name="connsiteY0" fmla="*/ 824089 h 824204"/>
              <a:gd name="connsiteX1" fmla="*/ 2156179 w 2666178"/>
              <a:gd name="connsiteY1" fmla="*/ 11289 h 824204"/>
              <a:gd name="connsiteX2" fmla="*/ 0 w 2666178"/>
              <a:gd name="connsiteY2" fmla="*/ 0 h 824204"/>
              <a:gd name="connsiteX0" fmla="*/ 2614084 w 2994806"/>
              <a:gd name="connsiteY0" fmla="*/ 0 h 364497"/>
              <a:gd name="connsiteX1" fmla="*/ 2156179 w 2994806"/>
              <a:gd name="connsiteY1" fmla="*/ 364490 h 364497"/>
              <a:gd name="connsiteX2" fmla="*/ 0 w 2994806"/>
              <a:gd name="connsiteY2" fmla="*/ 353201 h 364497"/>
              <a:gd name="connsiteX0" fmla="*/ 2614084 w 2614084"/>
              <a:gd name="connsiteY0" fmla="*/ 0 h 364507"/>
              <a:gd name="connsiteX1" fmla="*/ 2156179 w 2614084"/>
              <a:gd name="connsiteY1" fmla="*/ 364490 h 364507"/>
              <a:gd name="connsiteX2" fmla="*/ 0 w 2614084"/>
              <a:gd name="connsiteY2" fmla="*/ 353201 h 364507"/>
              <a:gd name="connsiteX0" fmla="*/ 2614084 w 2614084"/>
              <a:gd name="connsiteY0" fmla="*/ 0 h 364507"/>
              <a:gd name="connsiteX1" fmla="*/ 2156179 w 2614084"/>
              <a:gd name="connsiteY1" fmla="*/ 364490 h 364507"/>
              <a:gd name="connsiteX2" fmla="*/ 0 w 2614084"/>
              <a:gd name="connsiteY2" fmla="*/ 353201 h 364507"/>
              <a:gd name="connsiteX0" fmla="*/ 2671234 w 2671234"/>
              <a:gd name="connsiteY0" fmla="*/ 0 h 238856"/>
              <a:gd name="connsiteX1" fmla="*/ 2156179 w 2671234"/>
              <a:gd name="connsiteY1" fmla="*/ 238760 h 238856"/>
              <a:gd name="connsiteX2" fmla="*/ 0 w 2671234"/>
              <a:gd name="connsiteY2" fmla="*/ 227471 h 238856"/>
              <a:gd name="connsiteX0" fmla="*/ 2671234 w 2671234"/>
              <a:gd name="connsiteY0" fmla="*/ 0 h 238911"/>
              <a:gd name="connsiteX1" fmla="*/ 2156179 w 2671234"/>
              <a:gd name="connsiteY1" fmla="*/ 238760 h 238911"/>
              <a:gd name="connsiteX2" fmla="*/ 0 w 2671234"/>
              <a:gd name="connsiteY2" fmla="*/ 227471 h 238911"/>
            </a:gdLst>
            <a:ahLst/>
            <a:cxnLst>
              <a:cxn ang="0">
                <a:pos x="connsiteX0" y="connsiteY0"/>
              </a:cxn>
              <a:cxn ang="0">
                <a:pos x="connsiteX1" y="connsiteY1"/>
              </a:cxn>
              <a:cxn ang="0">
                <a:pos x="connsiteX2" y="connsiteY2"/>
              </a:cxn>
            </a:cxnLst>
            <a:rect l="l" t="t" r="r" b="b"/>
            <a:pathLst>
              <a:path w="2671234" h="238911">
                <a:moveTo>
                  <a:pt x="2671234" y="0"/>
                </a:moveTo>
                <a:cubicBezTo>
                  <a:pt x="2375795" y="228459"/>
                  <a:pt x="2434168" y="240641"/>
                  <a:pt x="2156179" y="238760"/>
                </a:cubicBezTo>
                <a:lnTo>
                  <a:pt x="0" y="227471"/>
                </a:lnTo>
              </a:path>
            </a:pathLst>
          </a:custGeom>
          <a:noFill/>
          <a:ln w="28575">
            <a:solidFill>
              <a:schemeClr val="tx1"/>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Arrow Connector 37">
            <a:extLst>
              <a:ext uri="{FF2B5EF4-FFF2-40B4-BE49-F238E27FC236}">
                <a16:creationId xmlns:a16="http://schemas.microsoft.com/office/drawing/2014/main" id="{80B2EE0B-83C7-4D7C-9DD7-8D00F04E8BFA}"/>
              </a:ext>
            </a:extLst>
          </p:cNvPr>
          <p:cNvCxnSpPr>
            <a:cxnSpLocks/>
            <a:endCxn id="34" idx="1"/>
          </p:cNvCxnSpPr>
          <p:nvPr/>
        </p:nvCxnSpPr>
        <p:spPr>
          <a:xfrm>
            <a:off x="2999254" y="2663789"/>
            <a:ext cx="1154557" cy="99088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Freeform: Shape 38">
            <a:extLst>
              <a:ext uri="{FF2B5EF4-FFF2-40B4-BE49-F238E27FC236}">
                <a16:creationId xmlns:a16="http://schemas.microsoft.com/office/drawing/2014/main" id="{EAAE2E9D-009B-476B-912F-420E76E98779}"/>
              </a:ext>
            </a:extLst>
          </p:cNvPr>
          <p:cNvSpPr/>
          <p:nvPr/>
        </p:nvSpPr>
        <p:spPr>
          <a:xfrm>
            <a:off x="3663531" y="2688755"/>
            <a:ext cx="3912604" cy="1172293"/>
          </a:xfrm>
          <a:custGeom>
            <a:avLst/>
            <a:gdLst>
              <a:gd name="connsiteX0" fmla="*/ 2895502 w 3406233"/>
              <a:gd name="connsiteY0" fmla="*/ 1659467 h 1659467"/>
              <a:gd name="connsiteX1" fmla="*/ 3403502 w 3406233"/>
              <a:gd name="connsiteY1" fmla="*/ 1219200 h 1659467"/>
              <a:gd name="connsiteX2" fmla="*/ 2951947 w 3406233"/>
              <a:gd name="connsiteY2" fmla="*/ 846667 h 1659467"/>
              <a:gd name="connsiteX3" fmla="*/ 569991 w 3406233"/>
              <a:gd name="connsiteY3" fmla="*/ 812800 h 1659467"/>
              <a:gd name="connsiteX4" fmla="*/ 5547 w 3406233"/>
              <a:gd name="connsiteY4" fmla="*/ 395112 h 1659467"/>
              <a:gd name="connsiteX5" fmla="*/ 310347 w 3406233"/>
              <a:gd name="connsiteY5" fmla="*/ 79023 h 1659467"/>
              <a:gd name="connsiteX6" fmla="*/ 773191 w 3406233"/>
              <a:gd name="connsiteY6" fmla="*/ 0 h 1659467"/>
              <a:gd name="connsiteX0" fmla="*/ 2895502 w 3406233"/>
              <a:gd name="connsiteY0" fmla="*/ 1659467 h 1659467"/>
              <a:gd name="connsiteX1" fmla="*/ 3403502 w 3406233"/>
              <a:gd name="connsiteY1" fmla="*/ 1219200 h 1659467"/>
              <a:gd name="connsiteX2" fmla="*/ 2951947 w 3406233"/>
              <a:gd name="connsiteY2" fmla="*/ 846667 h 1659467"/>
              <a:gd name="connsiteX3" fmla="*/ 569991 w 3406233"/>
              <a:gd name="connsiteY3" fmla="*/ 812800 h 1659467"/>
              <a:gd name="connsiteX4" fmla="*/ 5547 w 3406233"/>
              <a:gd name="connsiteY4" fmla="*/ 395112 h 1659467"/>
              <a:gd name="connsiteX5" fmla="*/ 310347 w 3406233"/>
              <a:gd name="connsiteY5" fmla="*/ 79023 h 1659467"/>
              <a:gd name="connsiteX6" fmla="*/ 773191 w 3406233"/>
              <a:gd name="connsiteY6" fmla="*/ 0 h 1659467"/>
              <a:gd name="connsiteX0" fmla="*/ 2895502 w 3408740"/>
              <a:gd name="connsiteY0" fmla="*/ 1659467 h 1659467"/>
              <a:gd name="connsiteX1" fmla="*/ 3403502 w 3408740"/>
              <a:gd name="connsiteY1" fmla="*/ 1219200 h 1659467"/>
              <a:gd name="connsiteX2" fmla="*/ 2951947 w 3408740"/>
              <a:gd name="connsiteY2" fmla="*/ 846667 h 1659467"/>
              <a:gd name="connsiteX3" fmla="*/ 569991 w 3408740"/>
              <a:gd name="connsiteY3" fmla="*/ 812800 h 1659467"/>
              <a:gd name="connsiteX4" fmla="*/ 5547 w 3408740"/>
              <a:gd name="connsiteY4" fmla="*/ 395112 h 1659467"/>
              <a:gd name="connsiteX5" fmla="*/ 310347 w 3408740"/>
              <a:gd name="connsiteY5" fmla="*/ 79023 h 1659467"/>
              <a:gd name="connsiteX6" fmla="*/ 773191 w 3408740"/>
              <a:gd name="connsiteY6" fmla="*/ 0 h 1659467"/>
              <a:gd name="connsiteX0" fmla="*/ 2905367 w 3414766"/>
              <a:gd name="connsiteY0" fmla="*/ 1659467 h 1659467"/>
              <a:gd name="connsiteX1" fmla="*/ 3413367 w 3414766"/>
              <a:gd name="connsiteY1" fmla="*/ 1219200 h 1659467"/>
              <a:gd name="connsiteX2" fmla="*/ 2961812 w 3414766"/>
              <a:gd name="connsiteY2" fmla="*/ 846667 h 1659467"/>
              <a:gd name="connsiteX3" fmla="*/ 805633 w 3414766"/>
              <a:gd name="connsiteY3" fmla="*/ 835378 h 1659467"/>
              <a:gd name="connsiteX4" fmla="*/ 15412 w 3414766"/>
              <a:gd name="connsiteY4" fmla="*/ 395112 h 1659467"/>
              <a:gd name="connsiteX5" fmla="*/ 320212 w 3414766"/>
              <a:gd name="connsiteY5" fmla="*/ 79023 h 1659467"/>
              <a:gd name="connsiteX6" fmla="*/ 783056 w 3414766"/>
              <a:gd name="connsiteY6" fmla="*/ 0 h 1659467"/>
              <a:gd name="connsiteX0" fmla="*/ 2905367 w 3414766"/>
              <a:gd name="connsiteY0" fmla="*/ 1659467 h 1659467"/>
              <a:gd name="connsiteX1" fmla="*/ 3413367 w 3414766"/>
              <a:gd name="connsiteY1" fmla="*/ 1219200 h 1659467"/>
              <a:gd name="connsiteX2" fmla="*/ 2961812 w 3414766"/>
              <a:gd name="connsiteY2" fmla="*/ 846667 h 1659467"/>
              <a:gd name="connsiteX3" fmla="*/ 805633 w 3414766"/>
              <a:gd name="connsiteY3" fmla="*/ 835378 h 1659467"/>
              <a:gd name="connsiteX4" fmla="*/ 15412 w 3414766"/>
              <a:gd name="connsiteY4" fmla="*/ 395112 h 1659467"/>
              <a:gd name="connsiteX5" fmla="*/ 320212 w 3414766"/>
              <a:gd name="connsiteY5" fmla="*/ 79023 h 1659467"/>
              <a:gd name="connsiteX6" fmla="*/ 783056 w 3414766"/>
              <a:gd name="connsiteY6" fmla="*/ 0 h 1659467"/>
              <a:gd name="connsiteX0" fmla="*/ 2905367 w 3437002"/>
              <a:gd name="connsiteY0" fmla="*/ 1659467 h 1659467"/>
              <a:gd name="connsiteX1" fmla="*/ 3435945 w 3437002"/>
              <a:gd name="connsiteY1" fmla="*/ 1264355 h 1659467"/>
              <a:gd name="connsiteX2" fmla="*/ 2961812 w 3437002"/>
              <a:gd name="connsiteY2" fmla="*/ 846667 h 1659467"/>
              <a:gd name="connsiteX3" fmla="*/ 805633 w 3437002"/>
              <a:gd name="connsiteY3" fmla="*/ 835378 h 1659467"/>
              <a:gd name="connsiteX4" fmla="*/ 15412 w 3437002"/>
              <a:gd name="connsiteY4" fmla="*/ 395112 h 1659467"/>
              <a:gd name="connsiteX5" fmla="*/ 320212 w 3437002"/>
              <a:gd name="connsiteY5" fmla="*/ 79023 h 1659467"/>
              <a:gd name="connsiteX6" fmla="*/ 783056 w 3437002"/>
              <a:gd name="connsiteY6" fmla="*/ 0 h 1659467"/>
              <a:gd name="connsiteX0" fmla="*/ 2905367 w 3106213"/>
              <a:gd name="connsiteY0" fmla="*/ 1659467 h 1659467"/>
              <a:gd name="connsiteX1" fmla="*/ 2961812 w 3106213"/>
              <a:gd name="connsiteY1" fmla="*/ 846667 h 1659467"/>
              <a:gd name="connsiteX2" fmla="*/ 805633 w 3106213"/>
              <a:gd name="connsiteY2" fmla="*/ 835378 h 1659467"/>
              <a:gd name="connsiteX3" fmla="*/ 15412 w 3106213"/>
              <a:gd name="connsiteY3" fmla="*/ 395112 h 1659467"/>
              <a:gd name="connsiteX4" fmla="*/ 320212 w 3106213"/>
              <a:gd name="connsiteY4" fmla="*/ 79023 h 1659467"/>
              <a:gd name="connsiteX5" fmla="*/ 783056 w 3106213"/>
              <a:gd name="connsiteY5" fmla="*/ 0 h 1659467"/>
              <a:gd name="connsiteX0" fmla="*/ 2905367 w 3379209"/>
              <a:gd name="connsiteY0" fmla="*/ 1659467 h 1659604"/>
              <a:gd name="connsiteX1" fmla="*/ 2961812 w 3379209"/>
              <a:gd name="connsiteY1" fmla="*/ 846667 h 1659604"/>
              <a:gd name="connsiteX2" fmla="*/ 805633 w 3379209"/>
              <a:gd name="connsiteY2" fmla="*/ 835378 h 1659604"/>
              <a:gd name="connsiteX3" fmla="*/ 15412 w 3379209"/>
              <a:gd name="connsiteY3" fmla="*/ 395112 h 1659604"/>
              <a:gd name="connsiteX4" fmla="*/ 320212 w 3379209"/>
              <a:gd name="connsiteY4" fmla="*/ 79023 h 1659604"/>
              <a:gd name="connsiteX5" fmla="*/ 783056 w 3379209"/>
              <a:gd name="connsiteY5" fmla="*/ 0 h 1659604"/>
              <a:gd name="connsiteX0" fmla="*/ 2905367 w 3471811"/>
              <a:gd name="connsiteY0" fmla="*/ 1659467 h 1659582"/>
              <a:gd name="connsiteX1" fmla="*/ 2961812 w 3471811"/>
              <a:gd name="connsiteY1" fmla="*/ 846667 h 1659582"/>
              <a:gd name="connsiteX2" fmla="*/ 805633 w 3471811"/>
              <a:gd name="connsiteY2" fmla="*/ 835378 h 1659582"/>
              <a:gd name="connsiteX3" fmla="*/ 15412 w 3471811"/>
              <a:gd name="connsiteY3" fmla="*/ 395112 h 1659582"/>
              <a:gd name="connsiteX4" fmla="*/ 320212 w 3471811"/>
              <a:gd name="connsiteY4" fmla="*/ 79023 h 1659582"/>
              <a:gd name="connsiteX5" fmla="*/ 783056 w 3471811"/>
              <a:gd name="connsiteY5" fmla="*/ 0 h 1659582"/>
              <a:gd name="connsiteX0" fmla="*/ 2585155 w 3151599"/>
              <a:gd name="connsiteY0" fmla="*/ 1659467 h 1659582"/>
              <a:gd name="connsiteX1" fmla="*/ 2641600 w 3151599"/>
              <a:gd name="connsiteY1" fmla="*/ 846667 h 1659582"/>
              <a:gd name="connsiteX2" fmla="*/ 485421 w 3151599"/>
              <a:gd name="connsiteY2" fmla="*/ 835378 h 1659582"/>
              <a:gd name="connsiteX3" fmla="*/ 0 w 3151599"/>
              <a:gd name="connsiteY3" fmla="*/ 79023 h 1659582"/>
              <a:gd name="connsiteX4" fmla="*/ 462844 w 3151599"/>
              <a:gd name="connsiteY4" fmla="*/ 0 h 1659582"/>
              <a:gd name="connsiteX0" fmla="*/ 2266085 w 2832529"/>
              <a:gd name="connsiteY0" fmla="*/ 1659467 h 1659582"/>
              <a:gd name="connsiteX1" fmla="*/ 2322530 w 2832529"/>
              <a:gd name="connsiteY1" fmla="*/ 846667 h 1659582"/>
              <a:gd name="connsiteX2" fmla="*/ 166351 w 2832529"/>
              <a:gd name="connsiteY2" fmla="*/ 835378 h 1659582"/>
              <a:gd name="connsiteX3" fmla="*/ 143774 w 2832529"/>
              <a:gd name="connsiteY3" fmla="*/ 0 h 1659582"/>
              <a:gd name="connsiteX0" fmla="*/ 2426559 w 2993003"/>
              <a:gd name="connsiteY0" fmla="*/ 1659467 h 1659582"/>
              <a:gd name="connsiteX1" fmla="*/ 2483004 w 2993003"/>
              <a:gd name="connsiteY1" fmla="*/ 846667 h 1659582"/>
              <a:gd name="connsiteX2" fmla="*/ 326825 w 2993003"/>
              <a:gd name="connsiteY2" fmla="*/ 835378 h 1659582"/>
              <a:gd name="connsiteX3" fmla="*/ 304248 w 2993003"/>
              <a:gd name="connsiteY3" fmla="*/ 0 h 1659582"/>
              <a:gd name="connsiteX0" fmla="*/ 2651927 w 3218371"/>
              <a:gd name="connsiteY0" fmla="*/ 1659467 h 1659582"/>
              <a:gd name="connsiteX1" fmla="*/ 2708372 w 3218371"/>
              <a:gd name="connsiteY1" fmla="*/ 846667 h 1659582"/>
              <a:gd name="connsiteX2" fmla="*/ 552193 w 3218371"/>
              <a:gd name="connsiteY2" fmla="*/ 835378 h 1659582"/>
              <a:gd name="connsiteX3" fmla="*/ 529616 w 3218371"/>
              <a:gd name="connsiteY3" fmla="*/ 0 h 1659582"/>
              <a:gd name="connsiteX0" fmla="*/ 2544848 w 3111292"/>
              <a:gd name="connsiteY0" fmla="*/ 1557867 h 1557982"/>
              <a:gd name="connsiteX1" fmla="*/ 2601293 w 3111292"/>
              <a:gd name="connsiteY1" fmla="*/ 745067 h 1557982"/>
              <a:gd name="connsiteX2" fmla="*/ 445114 w 3111292"/>
              <a:gd name="connsiteY2" fmla="*/ 733778 h 1557982"/>
              <a:gd name="connsiteX3" fmla="*/ 399959 w 3111292"/>
              <a:gd name="connsiteY3" fmla="*/ 0 h 1557982"/>
              <a:gd name="connsiteX0" fmla="*/ 2617019 w 3183463"/>
              <a:gd name="connsiteY0" fmla="*/ 1557867 h 1557982"/>
              <a:gd name="connsiteX1" fmla="*/ 2673464 w 3183463"/>
              <a:gd name="connsiteY1" fmla="*/ 745067 h 1557982"/>
              <a:gd name="connsiteX2" fmla="*/ 517285 w 3183463"/>
              <a:gd name="connsiteY2" fmla="*/ 733778 h 1557982"/>
              <a:gd name="connsiteX3" fmla="*/ 472130 w 3183463"/>
              <a:gd name="connsiteY3" fmla="*/ 0 h 1557982"/>
              <a:gd name="connsiteX0" fmla="*/ 2673208 w 3239652"/>
              <a:gd name="connsiteY0" fmla="*/ 1557867 h 1557982"/>
              <a:gd name="connsiteX1" fmla="*/ 2729653 w 3239652"/>
              <a:gd name="connsiteY1" fmla="*/ 745067 h 1557982"/>
              <a:gd name="connsiteX2" fmla="*/ 573474 w 3239652"/>
              <a:gd name="connsiteY2" fmla="*/ 733778 h 1557982"/>
              <a:gd name="connsiteX3" fmla="*/ 528319 w 3239652"/>
              <a:gd name="connsiteY3" fmla="*/ 0 h 1557982"/>
              <a:gd name="connsiteX0" fmla="*/ 2553906 w 3120350"/>
              <a:gd name="connsiteY0" fmla="*/ 1512148 h 1512263"/>
              <a:gd name="connsiteX1" fmla="*/ 2610351 w 3120350"/>
              <a:gd name="connsiteY1" fmla="*/ 699348 h 1512263"/>
              <a:gd name="connsiteX2" fmla="*/ 454172 w 3120350"/>
              <a:gd name="connsiteY2" fmla="*/ 688059 h 1512263"/>
              <a:gd name="connsiteX3" fmla="*/ 395877 w 3120350"/>
              <a:gd name="connsiteY3" fmla="*/ 0 h 1512263"/>
              <a:gd name="connsiteX0" fmla="*/ 2545695 w 3112139"/>
              <a:gd name="connsiteY0" fmla="*/ 1576442 h 1576557"/>
              <a:gd name="connsiteX1" fmla="*/ 2602140 w 3112139"/>
              <a:gd name="connsiteY1" fmla="*/ 763642 h 1576557"/>
              <a:gd name="connsiteX2" fmla="*/ 445961 w 3112139"/>
              <a:gd name="connsiteY2" fmla="*/ 752353 h 1576557"/>
              <a:gd name="connsiteX3" fmla="*/ 399572 w 3112139"/>
              <a:gd name="connsiteY3" fmla="*/ 0 h 1576557"/>
              <a:gd name="connsiteX0" fmla="*/ 2576461 w 3142905"/>
              <a:gd name="connsiteY0" fmla="*/ 1576442 h 1576557"/>
              <a:gd name="connsiteX1" fmla="*/ 2632906 w 3142905"/>
              <a:gd name="connsiteY1" fmla="*/ 763642 h 1576557"/>
              <a:gd name="connsiteX2" fmla="*/ 476727 w 3142905"/>
              <a:gd name="connsiteY2" fmla="*/ 752353 h 1576557"/>
              <a:gd name="connsiteX3" fmla="*/ 430338 w 3142905"/>
              <a:gd name="connsiteY3" fmla="*/ 0 h 1576557"/>
              <a:gd name="connsiteX0" fmla="*/ 2689468 w 3255912"/>
              <a:gd name="connsiteY0" fmla="*/ 1576442 h 1576557"/>
              <a:gd name="connsiteX1" fmla="*/ 2745913 w 3255912"/>
              <a:gd name="connsiteY1" fmla="*/ 763642 h 1576557"/>
              <a:gd name="connsiteX2" fmla="*/ 589734 w 3255912"/>
              <a:gd name="connsiteY2" fmla="*/ 752353 h 1576557"/>
              <a:gd name="connsiteX3" fmla="*/ 543345 w 3255912"/>
              <a:gd name="connsiteY3" fmla="*/ 0 h 1576557"/>
              <a:gd name="connsiteX0" fmla="*/ 2594819 w 3161263"/>
              <a:gd name="connsiteY0" fmla="*/ 1576442 h 1576557"/>
              <a:gd name="connsiteX1" fmla="*/ 2651264 w 3161263"/>
              <a:gd name="connsiteY1" fmla="*/ 763642 h 1576557"/>
              <a:gd name="connsiteX2" fmla="*/ 495085 w 3161263"/>
              <a:gd name="connsiteY2" fmla="*/ 752353 h 1576557"/>
              <a:gd name="connsiteX3" fmla="*/ 448696 w 3161263"/>
              <a:gd name="connsiteY3" fmla="*/ 0 h 1576557"/>
              <a:gd name="connsiteX0" fmla="*/ 2452733 w 3019177"/>
              <a:gd name="connsiteY0" fmla="*/ 1576442 h 1576557"/>
              <a:gd name="connsiteX1" fmla="*/ 2509178 w 3019177"/>
              <a:gd name="connsiteY1" fmla="*/ 763642 h 1576557"/>
              <a:gd name="connsiteX2" fmla="*/ 352999 w 3019177"/>
              <a:gd name="connsiteY2" fmla="*/ 752353 h 1576557"/>
              <a:gd name="connsiteX3" fmla="*/ 306610 w 3019177"/>
              <a:gd name="connsiteY3" fmla="*/ 0 h 1576557"/>
            </a:gdLst>
            <a:ahLst/>
            <a:cxnLst>
              <a:cxn ang="0">
                <a:pos x="connsiteX0" y="connsiteY0"/>
              </a:cxn>
              <a:cxn ang="0">
                <a:pos x="connsiteX1" y="connsiteY1"/>
              </a:cxn>
              <a:cxn ang="0">
                <a:pos x="connsiteX2" y="connsiteY2"/>
              </a:cxn>
              <a:cxn ang="0">
                <a:pos x="connsiteX3" y="connsiteY3"/>
              </a:cxn>
            </a:cxnLst>
            <a:rect l="l" t="t" r="r" b="b"/>
            <a:pathLst>
              <a:path w="3019177" h="1576557">
                <a:moveTo>
                  <a:pt x="2452733" y="1576442"/>
                </a:moveTo>
                <a:cubicBezTo>
                  <a:pt x="3266004" y="1587731"/>
                  <a:pt x="3130067" y="765523"/>
                  <a:pt x="2509178" y="763642"/>
                </a:cubicBezTo>
                <a:lnTo>
                  <a:pt x="352999" y="752353"/>
                </a:lnTo>
                <a:cubicBezTo>
                  <a:pt x="-76330" y="761848"/>
                  <a:pt x="-140088" y="31913"/>
                  <a:pt x="306610" y="0"/>
                </a:cubicBez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A62EE158-7C28-4636-85BC-140B458099ED}"/>
              </a:ext>
            </a:extLst>
          </p:cNvPr>
          <p:cNvSpPr txBox="1"/>
          <p:nvPr/>
        </p:nvSpPr>
        <p:spPr>
          <a:xfrm>
            <a:off x="1646981" y="4908135"/>
            <a:ext cx="4846892" cy="923330"/>
          </a:xfrm>
          <a:prstGeom prst="rect">
            <a:avLst/>
          </a:prstGeom>
          <a:noFill/>
        </p:spPr>
        <p:txBody>
          <a:bodyPr wrap="square">
            <a:spAutoFit/>
          </a:bodyPr>
          <a:lstStyle/>
          <a:p>
            <a:r>
              <a:rPr lang="en-US" dirty="0">
                <a:latin typeface="Consolas" panose="020B0609020204030204" pitchFamily="49" charset="0"/>
              </a:rPr>
              <a:t>void </a:t>
            </a:r>
            <a:r>
              <a:rPr lang="en-US" dirty="0" err="1">
                <a:latin typeface="Consolas" panose="020B0609020204030204" pitchFamily="49" charset="0"/>
              </a:rPr>
              <a:t>Linked_list</a:t>
            </a:r>
            <a:r>
              <a:rPr lang="en-US" dirty="0">
                <a:latin typeface="Consolas" panose="020B0609020204030204" pitchFamily="49" charset="0"/>
              </a:rPr>
              <a:t>::empty() {</a:t>
            </a:r>
          </a:p>
          <a:p>
            <a:r>
              <a:rPr lang="en-US" dirty="0">
                <a:latin typeface="Consolas" panose="020B0609020204030204" pitchFamily="49" charset="0"/>
              </a:rPr>
              <a:t>    return (</a:t>
            </a:r>
            <a:r>
              <a:rPr lang="en-US" dirty="0" err="1">
                <a:latin typeface="Consolas" panose="020B0609020204030204" pitchFamily="49" charset="0"/>
              </a:rPr>
              <a:t>p_list_head</a:t>
            </a:r>
            <a:r>
              <a:rPr lang="en-US" dirty="0">
                <a:latin typeface="Consolas" panose="020B0609020204030204" pitchFamily="49" charset="0"/>
              </a:rPr>
              <a:t>_ == </a:t>
            </a:r>
            <a:r>
              <a:rPr lang="en-US" dirty="0" err="1">
                <a:latin typeface="Consolas" panose="020B0609020204030204" pitchFamily="49" charset="0"/>
              </a:rPr>
              <a:t>nullptr</a:t>
            </a:r>
            <a:r>
              <a:rPr lang="en-US" dirty="0">
                <a:latin typeface="Consolas" panose="020B0609020204030204" pitchFamily="49" charset="0"/>
              </a:rPr>
              <a:t>);</a:t>
            </a:r>
          </a:p>
          <a:p>
            <a:r>
              <a:rPr lang="en-US" dirty="0">
                <a:latin typeface="Consolas" panose="020B0609020204030204" pitchFamily="49" charset="0"/>
              </a:rPr>
              <a:t>}</a:t>
            </a:r>
          </a:p>
        </p:txBody>
      </p:sp>
      <p:sp>
        <p:nvSpPr>
          <p:cNvPr id="41" name="TextBox 40">
            <a:extLst>
              <a:ext uri="{FF2B5EF4-FFF2-40B4-BE49-F238E27FC236}">
                <a16:creationId xmlns:a16="http://schemas.microsoft.com/office/drawing/2014/main" id="{DC471661-2101-41F4-842F-877CD810ECB7}"/>
              </a:ext>
            </a:extLst>
          </p:cNvPr>
          <p:cNvSpPr txBox="1"/>
          <p:nvPr/>
        </p:nvSpPr>
        <p:spPr>
          <a:xfrm>
            <a:off x="1646981" y="4908135"/>
            <a:ext cx="4846892" cy="923330"/>
          </a:xfrm>
          <a:prstGeom prst="rect">
            <a:avLst/>
          </a:prstGeom>
          <a:noFill/>
        </p:spPr>
        <p:txBody>
          <a:bodyPr wrap="square">
            <a:spAutoFit/>
          </a:bodyPr>
          <a:lstStyle/>
          <a:p>
            <a:r>
              <a:rPr lang="en-US" dirty="0">
                <a:latin typeface="Consolas" panose="020B0609020204030204" pitchFamily="49" charset="0"/>
              </a:rPr>
              <a:t>void </a:t>
            </a:r>
            <a:r>
              <a:rPr lang="en-US" dirty="0" err="1">
                <a:latin typeface="Consolas" panose="020B0609020204030204" pitchFamily="49" charset="0"/>
              </a:rPr>
              <a:t>Linked_list</a:t>
            </a:r>
            <a:r>
              <a:rPr lang="en-US" dirty="0">
                <a:latin typeface="Consolas" panose="020B0609020204030204" pitchFamily="49" charset="0"/>
              </a:rPr>
              <a:t>::empty() {</a:t>
            </a:r>
          </a:p>
          <a:p>
            <a:r>
              <a:rPr lang="en-US" dirty="0">
                <a:latin typeface="Consolas" panose="020B0609020204030204" pitchFamily="49" charset="0"/>
              </a:rPr>
              <a:t>    return (</a:t>
            </a:r>
            <a:r>
              <a:rPr lang="en-US" dirty="0" err="1">
                <a:latin typeface="Consolas" panose="020B0609020204030204" pitchFamily="49" charset="0"/>
              </a:rPr>
              <a:t>list_size</a:t>
            </a:r>
            <a:r>
              <a:rPr lang="en-US" dirty="0">
                <a:latin typeface="Consolas" panose="020B0609020204030204" pitchFamily="49" charset="0"/>
              </a:rPr>
              <a:t>_ == 0);</a:t>
            </a:r>
          </a:p>
          <a:p>
            <a:r>
              <a:rPr lang="en-US" dirty="0">
                <a:latin typeface="Consolas" panose="020B0609020204030204" pitchFamily="49" charset="0"/>
              </a:rPr>
              <a:t>}</a:t>
            </a:r>
          </a:p>
        </p:txBody>
      </p:sp>
      <p:pic>
        <p:nvPicPr>
          <p:cNvPr id="26" name="Audio 25">
            <a:hlinkClick r:id="" action="ppaction://media"/>
            <a:extLst>
              <a:ext uri="{FF2B5EF4-FFF2-40B4-BE49-F238E27FC236}">
                <a16:creationId xmlns:a16="http://schemas.microsoft.com/office/drawing/2014/main" id="{8A930189-708E-4458-A2A1-B6DFE4BE1A1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234126737"/>
      </p:ext>
    </p:extLst>
  </p:cSld>
  <p:clrMapOvr>
    <a:masterClrMapping/>
  </p:clrMapOvr>
  <mc:AlternateContent xmlns:mc="http://schemas.openxmlformats.org/markup-compatibility/2006">
    <mc:Choice xmlns:p14="http://schemas.microsoft.com/office/powerpoint/2010/main" Requires="p14">
      <p:transition spd="slow" p14:dur="2000" advTm="167367"/>
    </mc:Choice>
    <mc:Fallback>
      <p:transition spd="slow" advTm="167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4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2" end="1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6"/>
                </p:tgtEl>
              </p:cMediaNode>
            </p:audio>
          </p:childTnLst>
        </p:cTn>
      </p:par>
    </p:tnLst>
    <p:bldLst>
      <p:bldP spid="40" grpId="0"/>
      <p:bldP spid="40" grpId="1"/>
      <p:bldP spid="4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Pushing at the front</a:t>
            </a:r>
          </a:p>
        </p:txBody>
      </p:sp>
      <p:sp>
        <p:nvSpPr>
          <p:cNvPr id="3" name="Content Placeholder 2"/>
          <p:cNvSpPr>
            <a:spLocks noGrp="1"/>
          </p:cNvSpPr>
          <p:nvPr>
            <p:ph idx="1"/>
          </p:nvPr>
        </p:nvSpPr>
        <p:spPr>
          <a:xfrm>
            <a:off x="457200" y="1196752"/>
            <a:ext cx="8686800" cy="4525963"/>
          </a:xfrm>
        </p:spPr>
        <p:txBody>
          <a:bodyPr/>
          <a:lstStyle/>
          <a:p>
            <a:pPr marL="800100" lvl="2" indent="0">
              <a:buNone/>
            </a:pPr>
            <a:r>
              <a:rPr lang="en-CA" sz="1400" dirty="0">
                <a:solidFill>
                  <a:prstClr val="black"/>
                </a:solidFill>
                <a:latin typeface="Consolas" panose="020B0609020204030204" pitchFamily="49" charset="0"/>
              </a:rPr>
              <a:t>void </a:t>
            </a:r>
            <a:r>
              <a:rPr lang="en-CA" sz="1400" dirty="0" err="1">
                <a:solidFill>
                  <a:prstClr val="black"/>
                </a:solidFill>
                <a:latin typeface="Consolas" panose="020B0609020204030204" pitchFamily="49" charset="0"/>
              </a:rPr>
              <a:t>Linked_list</a:t>
            </a:r>
            <a:r>
              <a:rPr lang="en-CA" sz="1400" dirty="0">
                <a:solidFill>
                  <a:prstClr val="black"/>
                </a:solidFill>
                <a:latin typeface="Consolas" panose="020B0609020204030204" pitchFamily="49" charset="0"/>
              </a:rPr>
              <a:t>::</a:t>
            </a:r>
            <a:r>
              <a:rPr lang="en-CA" sz="1400" dirty="0" err="1">
                <a:solidFill>
                  <a:prstClr val="black"/>
                </a:solidFill>
                <a:latin typeface="Consolas" panose="020B0609020204030204" pitchFamily="49" charset="0"/>
              </a:rPr>
              <a:t>push_front</a:t>
            </a:r>
            <a:r>
              <a:rPr lang="en-CA" sz="1400" dirty="0">
                <a:solidFill>
                  <a:prstClr val="black"/>
                </a:solidFill>
                <a:latin typeface="Consolas" panose="020B0609020204030204" pitchFamily="49" charset="0"/>
              </a:rPr>
              <a:t>( </a:t>
            </a:r>
            <a:r>
              <a:rPr lang="en-CA" sz="1400" dirty="0" err="1">
                <a:solidFill>
                  <a:prstClr val="black"/>
                </a:solidFill>
                <a:latin typeface="Consolas" panose="020B0609020204030204" pitchFamily="49" charset="0"/>
              </a:rPr>
              <a:t>Linked_list</a:t>
            </a:r>
            <a:r>
              <a:rPr lang="en-CA" sz="1400" dirty="0">
                <a:solidFill>
                  <a:prstClr val="black"/>
                </a:solidFill>
                <a:latin typeface="Consolas" panose="020B0609020204030204" pitchFamily="49" charset="0"/>
              </a:rPr>
              <a:t> &amp;list ) {</a:t>
            </a:r>
          </a:p>
          <a:p>
            <a:pPr marL="800100" lvl="2" indent="0">
              <a:buNone/>
            </a:pPr>
            <a:r>
              <a:rPr lang="en-CA" sz="1400" dirty="0">
                <a:solidFill>
                  <a:prstClr val="black"/>
                </a:solidFill>
                <a:latin typeface="Consolas" panose="020B0609020204030204" pitchFamily="49" charset="0"/>
              </a:rPr>
              <a:t>    if ( !</a:t>
            </a:r>
            <a:r>
              <a:rPr lang="en-CA" sz="1400" dirty="0" err="1">
                <a:solidFill>
                  <a:prstClr val="black"/>
                </a:solidFill>
                <a:latin typeface="Consolas" panose="020B0609020204030204" pitchFamily="49" charset="0"/>
              </a:rPr>
              <a:t>list.empty</a:t>
            </a:r>
            <a:r>
              <a:rPr lang="en-CA" sz="1400" dirty="0">
                <a:solidFill>
                  <a:prstClr val="black"/>
                </a:solidFill>
                <a:latin typeface="Consolas" panose="020B0609020204030204" pitchFamily="49" charset="0"/>
              </a:rPr>
              <a:t>() ) {</a:t>
            </a:r>
          </a:p>
          <a:p>
            <a:pPr marL="800100" lvl="2" indent="0">
              <a:buNone/>
            </a:pPr>
            <a:r>
              <a:rPr lang="en-CA" sz="1400" dirty="0">
                <a:solidFill>
                  <a:prstClr val="black"/>
                </a:solidFill>
                <a:latin typeface="Consolas" panose="020B0609020204030204" pitchFamily="49" charset="0"/>
              </a:rPr>
              <a:t>        if ( empty() ) {</a:t>
            </a:r>
          </a:p>
          <a:p>
            <a:pPr marL="800100" lvl="2" indent="0">
              <a:buNone/>
            </a:pPr>
            <a:r>
              <a:rPr lang="en-CA" sz="1400" dirty="0">
                <a:solidFill>
                  <a:prstClr val="black"/>
                </a:solidFill>
                <a:latin typeface="Consolas" panose="020B0609020204030204" pitchFamily="49" charset="0"/>
              </a:rPr>
              <a:t>            // Begin critical code: </a:t>
            </a:r>
          </a:p>
          <a:p>
            <a:pPr marL="800100" lvl="2" indent="0">
              <a:buNone/>
            </a:pPr>
            <a:r>
              <a:rPr lang="en-CA" sz="1400" dirty="0">
                <a:solidFill>
                  <a:prstClr val="black"/>
                </a:solidFill>
                <a:latin typeface="Consolas" panose="020B0609020204030204" pitchFamily="49" charset="0"/>
              </a:rPr>
              <a:t>                std::swap( </a:t>
            </a:r>
            <a:r>
              <a:rPr lang="en-CA" sz="1400" dirty="0" err="1">
                <a:solidFill>
                  <a:prstClr val="black"/>
                </a:solidFill>
                <a:latin typeface="Consolas" panose="020B0609020204030204" pitchFamily="49" charset="0"/>
              </a:rPr>
              <a:t>p_list_head</a:t>
            </a:r>
            <a:r>
              <a:rPr lang="en-CA" sz="1400" dirty="0">
                <a:solidFill>
                  <a:prstClr val="black"/>
                </a:solidFill>
                <a:latin typeface="Consolas" panose="020B0609020204030204" pitchFamily="49" charset="0"/>
              </a:rPr>
              <a:t>_, </a:t>
            </a:r>
            <a:r>
              <a:rPr lang="en-CA" sz="1400" dirty="0" err="1">
                <a:solidFill>
                  <a:prstClr val="black"/>
                </a:solidFill>
                <a:latin typeface="Consolas" panose="020B0609020204030204" pitchFamily="49" charset="0"/>
              </a:rPr>
              <a:t>list.p_list_head</a:t>
            </a:r>
            <a:r>
              <a:rPr lang="en-CA" sz="1400" dirty="0">
                <a:solidFill>
                  <a:prstClr val="black"/>
                </a:solidFill>
                <a:latin typeface="Consolas" panose="020B0609020204030204" pitchFamily="49" charset="0"/>
              </a:rPr>
              <a:t>_ );</a:t>
            </a:r>
          </a:p>
          <a:p>
            <a:pPr marL="800100" lvl="2" indent="0">
              <a:buNone/>
            </a:pPr>
            <a:r>
              <a:rPr lang="en-CA" sz="1400" dirty="0">
                <a:solidFill>
                  <a:prstClr val="black"/>
                </a:solidFill>
                <a:latin typeface="Consolas" panose="020B0609020204030204" pitchFamily="49" charset="0"/>
              </a:rPr>
              <a:t>                std::swap( </a:t>
            </a:r>
            <a:r>
              <a:rPr lang="en-CA" sz="1400" dirty="0" err="1">
                <a:solidFill>
                  <a:prstClr val="black"/>
                </a:solidFill>
                <a:latin typeface="Consolas" panose="020B0609020204030204" pitchFamily="49" charset="0"/>
              </a:rPr>
              <a:t>p_list_tail</a:t>
            </a:r>
            <a:r>
              <a:rPr lang="en-CA" sz="1400" dirty="0">
                <a:solidFill>
                  <a:prstClr val="black"/>
                </a:solidFill>
                <a:latin typeface="Consolas" panose="020B0609020204030204" pitchFamily="49" charset="0"/>
              </a:rPr>
              <a:t>_, </a:t>
            </a:r>
            <a:r>
              <a:rPr lang="en-CA" sz="1400" dirty="0" err="1">
                <a:solidFill>
                  <a:prstClr val="black"/>
                </a:solidFill>
                <a:latin typeface="Consolas" panose="020B0609020204030204" pitchFamily="49" charset="0"/>
              </a:rPr>
              <a:t>list.p_list_tail</a:t>
            </a:r>
            <a:r>
              <a:rPr lang="en-CA" sz="1400" dirty="0">
                <a:solidFill>
                  <a:prstClr val="black"/>
                </a:solidFill>
                <a:latin typeface="Consolas" panose="020B0609020204030204" pitchFamily="49" charset="0"/>
              </a:rPr>
              <a:t>_ );</a:t>
            </a:r>
          </a:p>
          <a:p>
            <a:pPr marL="800100" lvl="2" indent="0">
              <a:buNone/>
            </a:pPr>
            <a:r>
              <a:rPr lang="en-CA" sz="1400" dirty="0">
                <a:solidFill>
                  <a:prstClr val="black"/>
                </a:solidFill>
                <a:latin typeface="Consolas" panose="020B0609020204030204" pitchFamily="49" charset="0"/>
              </a:rPr>
              <a:t>                std::swap( </a:t>
            </a:r>
            <a:r>
              <a:rPr lang="en-CA" sz="1400" dirty="0" err="1">
                <a:solidFill>
                  <a:prstClr val="black"/>
                </a:solidFill>
                <a:latin typeface="Consolas" panose="020B0609020204030204" pitchFamily="49" charset="0"/>
              </a:rPr>
              <a:t>list_size</a:t>
            </a:r>
            <a:r>
              <a:rPr lang="en-CA" sz="1400" dirty="0">
                <a:solidFill>
                  <a:prstClr val="black"/>
                </a:solidFill>
                <a:latin typeface="Consolas" panose="020B0609020204030204" pitchFamily="49" charset="0"/>
              </a:rPr>
              <a:t>_,   </a:t>
            </a:r>
            <a:r>
              <a:rPr lang="en-CA" sz="1400" dirty="0" err="1">
                <a:solidFill>
                  <a:prstClr val="black"/>
                </a:solidFill>
                <a:latin typeface="Consolas" panose="020B0609020204030204" pitchFamily="49" charset="0"/>
              </a:rPr>
              <a:t>list.list_size</a:t>
            </a:r>
            <a:r>
              <a:rPr lang="en-CA" sz="1400" dirty="0">
                <a:solidFill>
                  <a:prstClr val="black"/>
                </a:solidFill>
                <a:latin typeface="Consolas" panose="020B0609020204030204" pitchFamily="49" charset="0"/>
              </a:rPr>
              <a:t>_ );</a:t>
            </a:r>
          </a:p>
          <a:p>
            <a:pPr marL="800100" lvl="2" indent="0">
              <a:buNone/>
            </a:pPr>
            <a:r>
              <a:rPr lang="en-CA" sz="1400" dirty="0">
                <a:solidFill>
                  <a:prstClr val="black"/>
                </a:solidFill>
                <a:latin typeface="Consolas" panose="020B0609020204030204" pitchFamily="49" charset="0"/>
              </a:rPr>
              <a:t>            // End critical code</a:t>
            </a:r>
          </a:p>
          <a:p>
            <a:pPr marL="800100" lvl="2" indent="0">
              <a:buNone/>
            </a:pPr>
            <a:r>
              <a:rPr lang="en-CA" sz="1400" dirty="0">
                <a:solidFill>
                  <a:prstClr val="black"/>
                </a:solidFill>
                <a:latin typeface="Consolas" panose="020B0609020204030204" pitchFamily="49" charset="0"/>
              </a:rPr>
              <a:t>        }</a:t>
            </a:r>
          </a:p>
          <a:p>
            <a:pPr marL="800100" lvl="2" indent="0">
              <a:buNone/>
            </a:pPr>
            <a:r>
              <a:rPr lang="en-CA" sz="1400" dirty="0">
                <a:solidFill>
                  <a:prstClr val="black"/>
                </a:solidFill>
                <a:latin typeface="Consolas" panose="020B0609020204030204" pitchFamily="49" charset="0"/>
              </a:rPr>
              <a:t>            // Begin critical code:</a:t>
            </a:r>
          </a:p>
          <a:p>
            <a:pPr marL="800100" lvl="2" indent="0">
              <a:buNone/>
            </a:pPr>
            <a:r>
              <a:rPr lang="en-CA" sz="1400" dirty="0">
                <a:solidFill>
                  <a:prstClr val="black"/>
                </a:solidFill>
                <a:latin typeface="Consolas" panose="020B0609020204030204" pitchFamily="49" charset="0"/>
              </a:rPr>
              <a:t>                </a:t>
            </a:r>
            <a:r>
              <a:rPr lang="en-CA" sz="1400" dirty="0" err="1">
                <a:solidFill>
                  <a:prstClr val="black"/>
                </a:solidFill>
                <a:latin typeface="Consolas" panose="020B0609020204030204" pitchFamily="49" charset="0"/>
              </a:rPr>
              <a:t>list.p_list_tail</a:t>
            </a:r>
            <a:r>
              <a:rPr lang="en-CA" sz="1400" dirty="0">
                <a:solidFill>
                  <a:prstClr val="black"/>
                </a:solidFill>
                <a:latin typeface="Consolas" panose="020B0609020204030204" pitchFamily="49" charset="0"/>
              </a:rPr>
              <a:t>_-&gt;</a:t>
            </a:r>
            <a:r>
              <a:rPr lang="en-CA" sz="1400" dirty="0" err="1">
                <a:solidFill>
                  <a:prstClr val="black"/>
                </a:solidFill>
                <a:latin typeface="Consolas" panose="020B0609020204030204" pitchFamily="49" charset="0"/>
              </a:rPr>
              <a:t>p_next_node</a:t>
            </a:r>
            <a:r>
              <a:rPr lang="en-CA" sz="1400" dirty="0">
                <a:solidFill>
                  <a:prstClr val="black"/>
                </a:solidFill>
                <a:latin typeface="Consolas" panose="020B0609020204030204" pitchFamily="49" charset="0"/>
              </a:rPr>
              <a:t>( </a:t>
            </a:r>
            <a:r>
              <a:rPr lang="en-CA" sz="1400" dirty="0" err="1">
                <a:solidFill>
                  <a:prstClr val="black"/>
                </a:solidFill>
                <a:latin typeface="Consolas" panose="020B0609020204030204" pitchFamily="49" charset="0"/>
              </a:rPr>
              <a:t>p_list_head</a:t>
            </a:r>
            <a:r>
              <a:rPr lang="en-CA" sz="1400" dirty="0">
                <a:solidFill>
                  <a:prstClr val="black"/>
                </a:solidFill>
                <a:latin typeface="Consolas" panose="020B0609020204030204" pitchFamily="49" charset="0"/>
              </a:rPr>
              <a:t>_ );</a:t>
            </a:r>
          </a:p>
          <a:p>
            <a:pPr marL="800100" lvl="2" indent="0">
              <a:buNone/>
            </a:pPr>
            <a:r>
              <a:rPr lang="en-CA" sz="1400" dirty="0">
                <a:solidFill>
                  <a:prstClr val="black"/>
                </a:solidFill>
                <a:latin typeface="Consolas" panose="020B0609020204030204" pitchFamily="49" charset="0"/>
              </a:rPr>
              <a:t>                </a:t>
            </a:r>
            <a:r>
              <a:rPr lang="en-CA" sz="1400" dirty="0" err="1">
                <a:solidFill>
                  <a:prstClr val="black"/>
                </a:solidFill>
                <a:latin typeface="Consolas" panose="020B0609020204030204" pitchFamily="49" charset="0"/>
              </a:rPr>
              <a:t>p_list_head</a:t>
            </a:r>
            <a:r>
              <a:rPr lang="en-CA" sz="1400" dirty="0">
                <a:solidFill>
                  <a:prstClr val="black"/>
                </a:solidFill>
                <a:latin typeface="Consolas" panose="020B0609020204030204" pitchFamily="49" charset="0"/>
              </a:rPr>
              <a:t>_ = </a:t>
            </a:r>
            <a:r>
              <a:rPr lang="en-CA" sz="1400" dirty="0" err="1">
                <a:solidFill>
                  <a:prstClr val="black"/>
                </a:solidFill>
                <a:latin typeface="Consolas" panose="020B0609020204030204" pitchFamily="49" charset="0"/>
              </a:rPr>
              <a:t>list.p_list_head</a:t>
            </a:r>
            <a:r>
              <a:rPr lang="en-CA" sz="1400" dirty="0">
                <a:solidFill>
                  <a:prstClr val="black"/>
                </a:solidFill>
                <a:latin typeface="Consolas" panose="020B0609020204030204" pitchFamily="49" charset="0"/>
              </a:rPr>
              <a:t>_;</a:t>
            </a:r>
          </a:p>
          <a:p>
            <a:pPr marL="800100" lvl="2" indent="0">
              <a:buNone/>
            </a:pPr>
            <a:r>
              <a:rPr lang="en-CA" sz="1400" dirty="0">
                <a:solidFill>
                  <a:prstClr val="black"/>
                </a:solidFill>
                <a:latin typeface="Consolas" panose="020B0609020204030204" pitchFamily="49" charset="0"/>
              </a:rPr>
              <a:t>                </a:t>
            </a:r>
            <a:r>
              <a:rPr lang="en-CA" sz="1400" dirty="0" err="1">
                <a:solidFill>
                  <a:prstClr val="black"/>
                </a:solidFill>
                <a:latin typeface="Consolas" panose="020B0609020204030204" pitchFamily="49" charset="0"/>
              </a:rPr>
              <a:t>list_size</a:t>
            </a:r>
            <a:r>
              <a:rPr lang="en-CA" sz="1400" dirty="0">
                <a:solidFill>
                  <a:prstClr val="black"/>
                </a:solidFill>
                <a:latin typeface="Consolas" panose="020B0609020204030204" pitchFamily="49" charset="0"/>
              </a:rPr>
              <a:t>_ += </a:t>
            </a:r>
            <a:r>
              <a:rPr lang="en-CA" sz="1400" dirty="0" err="1">
                <a:solidFill>
                  <a:prstClr val="black"/>
                </a:solidFill>
                <a:latin typeface="Consolas" panose="020B0609020204030204" pitchFamily="49" charset="0"/>
              </a:rPr>
              <a:t>list.size</a:t>
            </a:r>
            <a:r>
              <a:rPr lang="en-CA" sz="1400" dirty="0">
                <a:solidFill>
                  <a:prstClr val="black"/>
                </a:solidFill>
                <a:latin typeface="Consolas" panose="020B0609020204030204" pitchFamily="49" charset="0"/>
              </a:rPr>
              <a:t>();</a:t>
            </a:r>
          </a:p>
          <a:p>
            <a:pPr marL="800100" lvl="2" indent="0">
              <a:buNone/>
            </a:pPr>
            <a:r>
              <a:rPr lang="en-CA" sz="1400" dirty="0">
                <a:solidFill>
                  <a:prstClr val="black"/>
                </a:solidFill>
                <a:latin typeface="Consolas" panose="020B0609020204030204" pitchFamily="49" charset="0"/>
              </a:rPr>
              <a:t>                </a:t>
            </a:r>
            <a:r>
              <a:rPr lang="en-CA" sz="1400" dirty="0" err="1">
                <a:solidFill>
                  <a:prstClr val="black"/>
                </a:solidFill>
                <a:latin typeface="Consolas" panose="020B0609020204030204" pitchFamily="49" charset="0"/>
              </a:rPr>
              <a:t>list.p_list_head</a:t>
            </a:r>
            <a:r>
              <a:rPr lang="en-CA" sz="1400" dirty="0">
                <a:solidFill>
                  <a:prstClr val="black"/>
                </a:solidFill>
                <a:latin typeface="Consolas" panose="020B0609020204030204" pitchFamily="49" charset="0"/>
              </a:rPr>
              <a:t>_ = </a:t>
            </a:r>
            <a:r>
              <a:rPr lang="en-CA" sz="1400" dirty="0" err="1">
                <a:solidFill>
                  <a:prstClr val="black"/>
                </a:solidFill>
                <a:latin typeface="Consolas" panose="020B0609020204030204" pitchFamily="49" charset="0"/>
              </a:rPr>
              <a:t>nullptr</a:t>
            </a:r>
            <a:r>
              <a:rPr lang="en-CA" sz="1400" dirty="0">
                <a:solidFill>
                  <a:prstClr val="black"/>
                </a:solidFill>
                <a:latin typeface="Consolas" panose="020B0609020204030204" pitchFamily="49" charset="0"/>
              </a:rPr>
              <a:t>;</a:t>
            </a:r>
          </a:p>
          <a:p>
            <a:pPr marL="800100" lvl="2" indent="0">
              <a:buNone/>
            </a:pPr>
            <a:r>
              <a:rPr lang="en-CA" sz="1400" dirty="0">
                <a:solidFill>
                  <a:prstClr val="black"/>
                </a:solidFill>
                <a:latin typeface="Consolas" panose="020B0609020204030204" pitchFamily="49" charset="0"/>
              </a:rPr>
              <a:t>                </a:t>
            </a:r>
            <a:r>
              <a:rPr lang="en-CA" sz="1400" dirty="0" err="1">
                <a:solidFill>
                  <a:prstClr val="black"/>
                </a:solidFill>
                <a:latin typeface="Consolas" panose="020B0609020204030204" pitchFamily="49" charset="0"/>
              </a:rPr>
              <a:t>list.p_list_tail</a:t>
            </a:r>
            <a:r>
              <a:rPr lang="en-CA" sz="1400" dirty="0">
                <a:solidFill>
                  <a:prstClr val="black"/>
                </a:solidFill>
                <a:latin typeface="Consolas" panose="020B0609020204030204" pitchFamily="49" charset="0"/>
              </a:rPr>
              <a:t>_ = </a:t>
            </a:r>
            <a:r>
              <a:rPr lang="en-CA" sz="1400" dirty="0" err="1">
                <a:solidFill>
                  <a:prstClr val="black"/>
                </a:solidFill>
                <a:latin typeface="Consolas" panose="020B0609020204030204" pitchFamily="49" charset="0"/>
              </a:rPr>
              <a:t>nullptr</a:t>
            </a:r>
            <a:r>
              <a:rPr lang="en-CA" sz="1400" dirty="0">
                <a:solidFill>
                  <a:prstClr val="black"/>
                </a:solidFill>
                <a:latin typeface="Consolas" panose="020B0609020204030204" pitchFamily="49" charset="0"/>
              </a:rPr>
              <a:t>;</a:t>
            </a:r>
          </a:p>
          <a:p>
            <a:pPr marL="800100" lvl="2" indent="0">
              <a:buNone/>
            </a:pPr>
            <a:r>
              <a:rPr lang="en-CA" sz="1400" dirty="0">
                <a:solidFill>
                  <a:prstClr val="black"/>
                </a:solidFill>
                <a:latin typeface="Consolas" panose="020B0609020204030204" pitchFamily="49" charset="0"/>
              </a:rPr>
              <a:t>                </a:t>
            </a:r>
            <a:r>
              <a:rPr lang="en-CA" sz="1400" dirty="0" err="1">
                <a:solidFill>
                  <a:prstClr val="black"/>
                </a:solidFill>
                <a:latin typeface="Consolas" panose="020B0609020204030204" pitchFamily="49" charset="0"/>
              </a:rPr>
              <a:t>list.list_size</a:t>
            </a:r>
            <a:r>
              <a:rPr lang="en-CA" sz="1400" dirty="0">
                <a:solidFill>
                  <a:prstClr val="black"/>
                </a:solidFill>
                <a:latin typeface="Consolas" panose="020B0609020204030204" pitchFamily="49" charset="0"/>
              </a:rPr>
              <a:t>_ = 0;</a:t>
            </a:r>
          </a:p>
          <a:p>
            <a:pPr marL="800100" lvl="2" indent="0">
              <a:buNone/>
            </a:pPr>
            <a:r>
              <a:rPr lang="en-CA" sz="1400" dirty="0">
                <a:solidFill>
                  <a:prstClr val="black"/>
                </a:solidFill>
                <a:latin typeface="Consolas" panose="020B0609020204030204" pitchFamily="49" charset="0"/>
              </a:rPr>
              <a:t>            // End critical code</a:t>
            </a:r>
          </a:p>
          <a:p>
            <a:pPr marL="800100" lvl="2" indent="0">
              <a:buNone/>
            </a:pPr>
            <a:r>
              <a:rPr lang="en-CA" sz="1400" dirty="0">
                <a:solidFill>
                  <a:prstClr val="black"/>
                </a:solidFill>
                <a:latin typeface="Consolas" panose="020B0609020204030204" pitchFamily="49" charset="0"/>
              </a:rPr>
              <a:t>        }</a:t>
            </a:r>
          </a:p>
          <a:p>
            <a:pPr marL="800100" lvl="2" indent="0">
              <a:buNone/>
            </a:pPr>
            <a:r>
              <a:rPr lang="en-CA" sz="1400" dirty="0">
                <a:solidFill>
                  <a:prstClr val="black"/>
                </a:solidFill>
                <a:latin typeface="Consolas" panose="020B0609020204030204" pitchFamily="49" charset="0"/>
              </a:rPr>
              <a:t>    }</a:t>
            </a:r>
          </a:p>
          <a:p>
            <a:pPr marL="800100" lvl="2" indent="0">
              <a:buNone/>
            </a:pPr>
            <a:r>
              <a:rPr lang="en-CA" sz="1400" dirty="0">
                <a:solidFill>
                  <a:prstClr val="black"/>
                </a:solidFill>
                <a:latin typeface="Consolas" panose="020B0609020204030204" pitchFamily="49" charset="0"/>
              </a:rPr>
              <a:t>}</a:t>
            </a:r>
          </a:p>
        </p:txBody>
      </p:sp>
      <p:sp>
        <p:nvSpPr>
          <p:cNvPr id="10" name="TextBox 9">
            <a:extLst>
              <a:ext uri="{FF2B5EF4-FFF2-40B4-BE49-F238E27FC236}">
                <a16:creationId xmlns:a16="http://schemas.microsoft.com/office/drawing/2014/main" id="{9B4B0023-CCB8-4490-B9FF-812A9FD77408}"/>
              </a:ext>
            </a:extLst>
          </p:cNvPr>
          <p:cNvSpPr txBox="1"/>
          <p:nvPr/>
        </p:nvSpPr>
        <p:spPr>
          <a:xfrm>
            <a:off x="2222370" y="3257366"/>
            <a:ext cx="963223" cy="307777"/>
          </a:xfrm>
          <a:prstGeom prst="rect">
            <a:avLst/>
          </a:prstGeom>
          <a:noFill/>
        </p:spPr>
        <p:txBody>
          <a:bodyPr wrap="square">
            <a:spAutoFit/>
          </a:bodyPr>
          <a:lstStyle/>
          <a:p>
            <a:r>
              <a:rPr kumimoji="0" lang="en-CA" sz="14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else {</a:t>
            </a:r>
            <a:endParaRPr lang="en-US" dirty="0"/>
          </a:p>
        </p:txBody>
      </p:sp>
      <p:pic>
        <p:nvPicPr>
          <p:cNvPr id="7" name="Audio 6">
            <a:hlinkClick r:id="" action="ppaction://media"/>
            <a:extLst>
              <a:ext uri="{FF2B5EF4-FFF2-40B4-BE49-F238E27FC236}">
                <a16:creationId xmlns:a16="http://schemas.microsoft.com/office/drawing/2014/main" id="{800FA6DF-06F4-460C-98C9-A50FDC12BFC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530762882"/>
      </p:ext>
    </p:extLst>
  </p:cSld>
  <p:clrMapOvr>
    <a:masterClrMapping/>
  </p:clrMapOvr>
  <mc:AlternateContent xmlns:mc="http://schemas.openxmlformats.org/markup-compatibility/2006">
    <mc:Choice xmlns:p14="http://schemas.microsoft.com/office/powerpoint/2010/main" Requires="p14">
      <p:transition spd="slow" p14:dur="2000" advTm="150029"/>
    </mc:Choice>
    <mc:Fallback>
      <p:transition spd="slow" advTm="150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3" end="13"/>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
                                            <p:txEl>
                                              <p:pRg st="14" end="14"/>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
                                            <p:txEl>
                                              <p:pRg st="15" end="15"/>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1" fill="hold" display="0">
                  <p:stCondLst>
                    <p:cond delay="indefinite"/>
                  </p:stCondLst>
                  <p:endCondLst>
                    <p:cond evt="onStopAudio" delay="0">
                      <p:tgtEl>
                        <p:sldTgt/>
                      </p:tgtEl>
                    </p:cond>
                  </p:endCondLst>
                </p:cTn>
                <p:tgtEl>
                  <p:spTgt spid="7"/>
                </p:tgtEl>
              </p:cMediaNode>
            </p:audio>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Pushing at the back</a:t>
            </a:r>
          </a:p>
        </p:txBody>
      </p:sp>
      <p:sp>
        <p:nvSpPr>
          <p:cNvPr id="3" name="Content Placeholder 2"/>
          <p:cNvSpPr>
            <a:spLocks noGrp="1"/>
          </p:cNvSpPr>
          <p:nvPr>
            <p:ph idx="1"/>
          </p:nvPr>
        </p:nvSpPr>
        <p:spPr>
          <a:xfrm>
            <a:off x="457200" y="1600200"/>
            <a:ext cx="8686800" cy="4525963"/>
          </a:xfrm>
        </p:spPr>
        <p:txBody>
          <a:bodyPr/>
          <a:lstStyle/>
          <a:p>
            <a:r>
              <a:rPr lang="en-US" dirty="0"/>
              <a:t>Pushing the other list at the back is the same as pushing</a:t>
            </a:r>
            <a:br>
              <a:rPr lang="en-US" dirty="0"/>
            </a:br>
            <a:r>
              <a:rPr lang="en-US" dirty="0"/>
              <a:t>this linked list at the front of that linked list…</a:t>
            </a:r>
          </a:p>
          <a:p>
            <a:pPr marL="800100" lvl="2" indent="0">
              <a:buNone/>
            </a:pPr>
            <a:r>
              <a:rPr lang="en-CA" sz="1500" dirty="0">
                <a:solidFill>
                  <a:prstClr val="black"/>
                </a:solidFill>
                <a:latin typeface="Consolas" panose="020B0609020204030204" pitchFamily="49" charset="0"/>
              </a:rPr>
              <a:t>void </a:t>
            </a:r>
            <a:r>
              <a:rPr lang="en-CA" sz="1500" dirty="0" err="1">
                <a:solidFill>
                  <a:prstClr val="black"/>
                </a:solidFill>
                <a:latin typeface="Consolas" panose="020B0609020204030204" pitchFamily="49" charset="0"/>
              </a:rPr>
              <a:t>Linked_list</a:t>
            </a:r>
            <a:r>
              <a:rPr lang="en-CA" sz="1500" dirty="0">
                <a:solidFill>
                  <a:prstClr val="black"/>
                </a:solidFill>
                <a:latin typeface="Consolas" panose="020B0609020204030204" pitchFamily="49" charset="0"/>
              </a:rPr>
              <a:t>::</a:t>
            </a:r>
            <a:r>
              <a:rPr lang="en-CA" sz="1500" dirty="0" err="1">
                <a:solidFill>
                  <a:prstClr val="black"/>
                </a:solidFill>
                <a:latin typeface="Consolas" panose="020B0609020204030204" pitchFamily="49" charset="0"/>
              </a:rPr>
              <a:t>push_back</a:t>
            </a:r>
            <a:r>
              <a:rPr lang="en-CA" sz="1500" dirty="0">
                <a:solidFill>
                  <a:prstClr val="black"/>
                </a:solidFill>
                <a:latin typeface="Consolas" panose="020B0609020204030204" pitchFamily="49" charset="0"/>
              </a:rPr>
              <a:t>( </a:t>
            </a:r>
            <a:r>
              <a:rPr lang="en-CA" sz="1500" dirty="0" err="1">
                <a:solidFill>
                  <a:prstClr val="black"/>
                </a:solidFill>
                <a:latin typeface="Consolas" panose="020B0609020204030204" pitchFamily="49" charset="0"/>
              </a:rPr>
              <a:t>Linked_list</a:t>
            </a:r>
            <a:r>
              <a:rPr lang="en-CA" sz="1500" dirty="0">
                <a:solidFill>
                  <a:prstClr val="black"/>
                </a:solidFill>
                <a:latin typeface="Consolas" panose="020B0609020204030204" pitchFamily="49" charset="0"/>
              </a:rPr>
              <a:t> &amp;list ) {</a:t>
            </a:r>
          </a:p>
          <a:p>
            <a:pPr marL="800100" lvl="2" indent="0">
              <a:buNone/>
            </a:pPr>
            <a:r>
              <a:rPr lang="en-CA" sz="1500" dirty="0">
                <a:solidFill>
                  <a:prstClr val="black"/>
                </a:solidFill>
                <a:latin typeface="Consolas" panose="020B0609020204030204" pitchFamily="49" charset="0"/>
              </a:rPr>
              <a:t>    // Swap these two lists and just call '</a:t>
            </a:r>
            <a:r>
              <a:rPr lang="en-CA" sz="1500" dirty="0" err="1">
                <a:solidFill>
                  <a:prstClr val="black"/>
                </a:solidFill>
                <a:latin typeface="Consolas" panose="020B0609020204030204" pitchFamily="49" charset="0"/>
              </a:rPr>
              <a:t>push_front</a:t>
            </a:r>
            <a:r>
              <a:rPr lang="en-CA" sz="1500" dirty="0">
                <a:solidFill>
                  <a:prstClr val="black"/>
                </a:solidFill>
                <a:latin typeface="Consolas" panose="020B0609020204030204" pitchFamily="49" charset="0"/>
              </a:rPr>
              <a:t>( list )’</a:t>
            </a:r>
          </a:p>
          <a:p>
            <a:pPr marL="800100" lvl="2" indent="0">
              <a:buNone/>
            </a:pPr>
            <a:r>
              <a:rPr lang="en-CA" sz="1500" dirty="0">
                <a:solidFill>
                  <a:prstClr val="black"/>
                </a:solidFill>
                <a:latin typeface="Consolas" panose="020B0609020204030204" pitchFamily="49" charset="0"/>
              </a:rPr>
              <a:t>    // Begin critical code:</a:t>
            </a:r>
          </a:p>
          <a:p>
            <a:pPr marL="800100" lvl="2" indent="0">
              <a:buNone/>
            </a:pPr>
            <a:r>
              <a:rPr lang="en-CA" sz="1500" dirty="0">
                <a:solidFill>
                  <a:prstClr val="black"/>
                </a:solidFill>
                <a:latin typeface="Consolas" panose="020B0609020204030204" pitchFamily="49" charset="0"/>
              </a:rPr>
              <a:t>        std::swap( </a:t>
            </a:r>
            <a:r>
              <a:rPr lang="en-CA" sz="1500" dirty="0" err="1">
                <a:solidFill>
                  <a:prstClr val="black"/>
                </a:solidFill>
                <a:latin typeface="Consolas" panose="020B0609020204030204" pitchFamily="49" charset="0"/>
              </a:rPr>
              <a:t>p_list_head</a:t>
            </a:r>
            <a:r>
              <a:rPr lang="en-CA" sz="1500" dirty="0">
                <a:solidFill>
                  <a:prstClr val="black"/>
                </a:solidFill>
                <a:latin typeface="Consolas" panose="020B0609020204030204" pitchFamily="49" charset="0"/>
              </a:rPr>
              <a:t>_, </a:t>
            </a:r>
            <a:r>
              <a:rPr lang="en-CA" sz="1500" dirty="0" err="1">
                <a:solidFill>
                  <a:prstClr val="black"/>
                </a:solidFill>
                <a:latin typeface="Consolas" panose="020B0609020204030204" pitchFamily="49" charset="0"/>
              </a:rPr>
              <a:t>list.p_list_head</a:t>
            </a:r>
            <a:r>
              <a:rPr lang="en-CA" sz="1500" dirty="0">
                <a:solidFill>
                  <a:prstClr val="black"/>
                </a:solidFill>
                <a:latin typeface="Consolas" panose="020B0609020204030204" pitchFamily="49" charset="0"/>
              </a:rPr>
              <a:t>_ );</a:t>
            </a:r>
          </a:p>
          <a:p>
            <a:pPr marL="800100" lvl="2" indent="0">
              <a:buNone/>
            </a:pPr>
            <a:r>
              <a:rPr lang="en-CA" sz="1500" dirty="0">
                <a:solidFill>
                  <a:prstClr val="black"/>
                </a:solidFill>
                <a:latin typeface="Consolas" panose="020B0609020204030204" pitchFamily="49" charset="0"/>
              </a:rPr>
              <a:t>        std::swap( </a:t>
            </a:r>
            <a:r>
              <a:rPr lang="en-CA" sz="1500" dirty="0" err="1">
                <a:solidFill>
                  <a:prstClr val="black"/>
                </a:solidFill>
                <a:latin typeface="Consolas" panose="020B0609020204030204" pitchFamily="49" charset="0"/>
              </a:rPr>
              <a:t>p_list_tail</a:t>
            </a:r>
            <a:r>
              <a:rPr lang="en-CA" sz="1500" dirty="0">
                <a:solidFill>
                  <a:prstClr val="black"/>
                </a:solidFill>
                <a:latin typeface="Consolas" panose="020B0609020204030204" pitchFamily="49" charset="0"/>
              </a:rPr>
              <a:t>_, </a:t>
            </a:r>
            <a:r>
              <a:rPr lang="en-CA" sz="1500" dirty="0" err="1">
                <a:solidFill>
                  <a:prstClr val="black"/>
                </a:solidFill>
                <a:latin typeface="Consolas" panose="020B0609020204030204" pitchFamily="49" charset="0"/>
              </a:rPr>
              <a:t>list.p_list_tail</a:t>
            </a:r>
            <a:r>
              <a:rPr lang="en-CA" sz="1500" dirty="0">
                <a:solidFill>
                  <a:prstClr val="black"/>
                </a:solidFill>
                <a:latin typeface="Consolas" panose="020B0609020204030204" pitchFamily="49" charset="0"/>
              </a:rPr>
              <a:t>_ );</a:t>
            </a:r>
          </a:p>
          <a:p>
            <a:pPr marL="800100" lvl="2" indent="0">
              <a:buNone/>
            </a:pPr>
            <a:r>
              <a:rPr lang="en-CA" sz="1500" dirty="0">
                <a:solidFill>
                  <a:prstClr val="black"/>
                </a:solidFill>
                <a:latin typeface="Consolas" panose="020B0609020204030204" pitchFamily="49" charset="0"/>
              </a:rPr>
              <a:t>        std::swap( </a:t>
            </a:r>
            <a:r>
              <a:rPr lang="en-CA" sz="1500" dirty="0" err="1">
                <a:solidFill>
                  <a:prstClr val="black"/>
                </a:solidFill>
                <a:latin typeface="Consolas" panose="020B0609020204030204" pitchFamily="49" charset="0"/>
              </a:rPr>
              <a:t>list_size</a:t>
            </a:r>
            <a:r>
              <a:rPr lang="en-CA" sz="1500" dirty="0">
                <a:solidFill>
                  <a:prstClr val="black"/>
                </a:solidFill>
                <a:latin typeface="Consolas" panose="020B0609020204030204" pitchFamily="49" charset="0"/>
              </a:rPr>
              <a:t>_,   </a:t>
            </a:r>
            <a:r>
              <a:rPr lang="en-CA" sz="1500" dirty="0" err="1">
                <a:solidFill>
                  <a:prstClr val="black"/>
                </a:solidFill>
                <a:latin typeface="Consolas" panose="020B0609020204030204" pitchFamily="49" charset="0"/>
              </a:rPr>
              <a:t>list.list_size</a:t>
            </a:r>
            <a:r>
              <a:rPr lang="en-CA" sz="1500" dirty="0">
                <a:solidFill>
                  <a:prstClr val="black"/>
                </a:solidFill>
                <a:latin typeface="Consolas" panose="020B0609020204030204" pitchFamily="49" charset="0"/>
              </a:rPr>
              <a:t>_ );</a:t>
            </a:r>
          </a:p>
          <a:p>
            <a:pPr marL="800100" lvl="2" indent="0">
              <a:buNone/>
            </a:pPr>
            <a:r>
              <a:rPr lang="en-CA" sz="1500" dirty="0">
                <a:solidFill>
                  <a:prstClr val="black"/>
                </a:solidFill>
                <a:latin typeface="Consolas" panose="020B0609020204030204" pitchFamily="49" charset="0"/>
              </a:rPr>
              <a:t>    // End critical code</a:t>
            </a:r>
          </a:p>
          <a:p>
            <a:pPr marL="800100" lvl="2" indent="0">
              <a:buNone/>
            </a:pPr>
            <a:endParaRPr lang="en-CA" sz="1500" dirty="0">
              <a:solidFill>
                <a:prstClr val="black"/>
              </a:solidFill>
              <a:latin typeface="Consolas" panose="020B0609020204030204" pitchFamily="49" charset="0"/>
            </a:endParaRPr>
          </a:p>
          <a:p>
            <a:pPr marL="800100" lvl="2" indent="0">
              <a:buNone/>
            </a:pPr>
            <a:r>
              <a:rPr lang="en-CA" sz="1500" dirty="0">
                <a:solidFill>
                  <a:prstClr val="black"/>
                </a:solidFill>
                <a:latin typeface="Consolas" panose="020B0609020204030204" pitchFamily="49" charset="0"/>
              </a:rPr>
              <a:t>    </a:t>
            </a:r>
            <a:r>
              <a:rPr lang="en-CA" sz="1500" dirty="0" err="1">
                <a:solidFill>
                  <a:prstClr val="black"/>
                </a:solidFill>
                <a:latin typeface="Consolas" panose="020B0609020204030204" pitchFamily="49" charset="0"/>
              </a:rPr>
              <a:t>push_front</a:t>
            </a:r>
            <a:r>
              <a:rPr lang="en-CA" sz="1500" dirty="0">
                <a:solidFill>
                  <a:prstClr val="black"/>
                </a:solidFill>
                <a:latin typeface="Consolas" panose="020B0609020204030204" pitchFamily="49" charset="0"/>
              </a:rPr>
              <a:t>( list );</a:t>
            </a:r>
          </a:p>
          <a:p>
            <a:pPr marL="800100" lvl="2" indent="0">
              <a:buNone/>
            </a:pPr>
            <a:r>
              <a:rPr lang="en-CA" sz="1500" dirty="0">
                <a:solidFill>
                  <a:prstClr val="black"/>
                </a:solidFill>
                <a:latin typeface="Consolas" panose="020B0609020204030204" pitchFamily="49" charset="0"/>
              </a:rPr>
              <a:t>}</a:t>
            </a:r>
          </a:p>
        </p:txBody>
      </p:sp>
      <p:pic>
        <p:nvPicPr>
          <p:cNvPr id="5" name="Audio 4">
            <a:hlinkClick r:id="" action="ppaction://media"/>
            <a:extLst>
              <a:ext uri="{FF2B5EF4-FFF2-40B4-BE49-F238E27FC236}">
                <a16:creationId xmlns:a16="http://schemas.microsoft.com/office/drawing/2014/main" id="{E061EF30-B4A5-4830-978B-2C3A41C74C0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927492375"/>
      </p:ext>
    </p:extLst>
  </p:cSld>
  <p:clrMapOvr>
    <a:masterClrMapping/>
  </p:clrMapOvr>
  <mc:AlternateContent xmlns:mc="http://schemas.openxmlformats.org/markup-compatibility/2006" xmlns:p14="http://schemas.microsoft.com/office/powerpoint/2010/main">
    <mc:Choice Requires="p14">
      <p:transition spd="slow" p14:dur="2000" advTm="58664"/>
    </mc:Choice>
    <mc:Fallback xmlns="">
      <p:transition spd="slow" advTm="58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5E733-6B39-4D47-948B-BA6E95952F22}"/>
              </a:ext>
            </a:extLst>
          </p:cNvPr>
          <p:cNvSpPr>
            <a:spLocks noGrp="1"/>
          </p:cNvSpPr>
          <p:nvPr>
            <p:ph type="title"/>
          </p:nvPr>
        </p:nvSpPr>
        <p:spPr/>
        <p:txBody>
          <a:bodyPr/>
          <a:lstStyle/>
          <a:p>
            <a:r>
              <a:rPr lang="en-US" dirty="0"/>
              <a:t>Swapping two linked lists</a:t>
            </a:r>
          </a:p>
        </p:txBody>
      </p:sp>
      <p:sp>
        <p:nvSpPr>
          <p:cNvPr id="3" name="Content Placeholder 2">
            <a:extLst>
              <a:ext uri="{FF2B5EF4-FFF2-40B4-BE49-F238E27FC236}">
                <a16:creationId xmlns:a16="http://schemas.microsoft.com/office/drawing/2014/main" id="{A63F9864-AD0E-4175-BD88-856AF9DDDC66}"/>
              </a:ext>
            </a:extLst>
          </p:cNvPr>
          <p:cNvSpPr>
            <a:spLocks noGrp="1"/>
          </p:cNvSpPr>
          <p:nvPr>
            <p:ph idx="1"/>
          </p:nvPr>
        </p:nvSpPr>
        <p:spPr/>
        <p:txBody>
          <a:bodyPr/>
          <a:lstStyle/>
          <a:p>
            <a:r>
              <a:rPr lang="en-US" dirty="0"/>
              <a:t>You may have immediately noted that we just did the same operation twice in two different functions:</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CA"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 Begin critical code:</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CA"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std::swap( </a:t>
            </a:r>
            <a:r>
              <a:rPr kumimoji="0" lang="en-CA" sz="15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p_list_head</a:t>
            </a:r>
            <a:r>
              <a:rPr kumimoji="0" lang="en-CA"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_, </a:t>
            </a:r>
            <a:r>
              <a:rPr kumimoji="0" lang="en-CA" sz="15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list.p_list_head</a:t>
            </a:r>
            <a:r>
              <a:rPr kumimoji="0" lang="en-CA"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_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CA"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std::swap( </a:t>
            </a:r>
            <a:r>
              <a:rPr kumimoji="0" lang="en-CA" sz="15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p_list_tail</a:t>
            </a:r>
            <a:r>
              <a:rPr kumimoji="0" lang="en-CA"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_, </a:t>
            </a:r>
            <a:r>
              <a:rPr kumimoji="0" lang="en-CA" sz="15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list.p_list_tail</a:t>
            </a:r>
            <a:r>
              <a:rPr kumimoji="0" lang="en-CA"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_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CA"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std::swap( </a:t>
            </a:r>
            <a:r>
              <a:rPr kumimoji="0" lang="en-CA" sz="15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list_size</a:t>
            </a:r>
            <a:r>
              <a:rPr kumimoji="0" lang="en-CA"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_,   </a:t>
            </a:r>
            <a:r>
              <a:rPr kumimoji="0" lang="en-CA" sz="15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list.list_size</a:t>
            </a:r>
            <a:r>
              <a:rPr kumimoji="0" lang="en-CA"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_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CA"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 End critical code</a:t>
            </a:r>
            <a:endParaRPr lang="en-CA" sz="1500" dirty="0">
              <a:solidFill>
                <a:prstClr val="black"/>
              </a:solidFill>
              <a:latin typeface="Consolas" panose="020B0609020204030204" pitchFamily="49" charset="0"/>
            </a:endParaRPr>
          </a:p>
          <a:p>
            <a:pPr lvl="1"/>
            <a:r>
              <a:rPr lang="en-US" dirty="0"/>
              <a:t>Should this not be a separate member function?</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CA" sz="1500" dirty="0">
                <a:solidFill>
                  <a:prstClr val="black"/>
                </a:solidFill>
                <a:latin typeface="Consolas" panose="020B0609020204030204" pitchFamily="49" charset="0"/>
              </a:rPr>
              <a:t>void </a:t>
            </a:r>
            <a:r>
              <a:rPr lang="en-CA" sz="1500" dirty="0" err="1">
                <a:solidFill>
                  <a:prstClr val="black"/>
                </a:solidFill>
                <a:latin typeface="Consolas" panose="020B0609020204030204" pitchFamily="49" charset="0"/>
              </a:rPr>
              <a:t>Linked_list</a:t>
            </a:r>
            <a:r>
              <a:rPr lang="en-CA" sz="1500" dirty="0">
                <a:solidFill>
                  <a:prstClr val="black"/>
                </a:solidFill>
                <a:latin typeface="Consolas" panose="020B0609020204030204" pitchFamily="49" charset="0"/>
              </a:rPr>
              <a:t>::swap( </a:t>
            </a:r>
            <a:r>
              <a:rPr lang="en-CA" sz="1500" dirty="0" err="1">
                <a:solidFill>
                  <a:prstClr val="black"/>
                </a:solidFill>
                <a:latin typeface="Consolas" panose="020B0609020204030204" pitchFamily="49" charset="0"/>
              </a:rPr>
              <a:t>Linked_list</a:t>
            </a:r>
            <a:r>
              <a:rPr lang="en-CA" sz="1500" dirty="0">
                <a:solidFill>
                  <a:prstClr val="black"/>
                </a:solidFill>
                <a:latin typeface="Consolas" panose="020B0609020204030204" pitchFamily="49" charset="0"/>
              </a:rPr>
              <a:t> &amp;list ) {</a:t>
            </a:r>
            <a:endParaRPr kumimoji="0" lang="en-CA"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endParaRP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CA"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 Begin critical code:</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CA"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std::swap( </a:t>
            </a:r>
            <a:r>
              <a:rPr kumimoji="0" lang="en-CA" sz="15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p_list_head</a:t>
            </a:r>
            <a:r>
              <a:rPr kumimoji="0" lang="en-CA"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_, </a:t>
            </a:r>
            <a:r>
              <a:rPr kumimoji="0" lang="en-CA" sz="15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list.p_list_head</a:t>
            </a:r>
            <a:r>
              <a:rPr kumimoji="0" lang="en-CA"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_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CA"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std::swap( </a:t>
            </a:r>
            <a:r>
              <a:rPr kumimoji="0" lang="en-CA" sz="15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p_list_tail</a:t>
            </a:r>
            <a:r>
              <a:rPr kumimoji="0" lang="en-CA"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_, </a:t>
            </a:r>
            <a:r>
              <a:rPr kumimoji="0" lang="en-CA" sz="15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list.p_list_tail</a:t>
            </a:r>
            <a:r>
              <a:rPr kumimoji="0" lang="en-CA"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_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CA"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std::swap( </a:t>
            </a:r>
            <a:r>
              <a:rPr kumimoji="0" lang="en-CA" sz="15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list_size</a:t>
            </a:r>
            <a:r>
              <a:rPr kumimoji="0" lang="en-CA"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_,   </a:t>
            </a:r>
            <a:r>
              <a:rPr kumimoji="0" lang="en-CA" sz="15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list.list_size</a:t>
            </a:r>
            <a:r>
              <a:rPr kumimoji="0" lang="en-CA"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_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CA"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 End critical code</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CA" sz="1500" dirty="0">
                <a:solidFill>
                  <a:prstClr val="black"/>
                </a:solidFill>
                <a:latin typeface="Consolas" panose="020B0609020204030204" pitchFamily="49" charset="0"/>
              </a:rPr>
              <a:t>}</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endParaRPr lang="en-US" dirty="0"/>
          </a:p>
          <a:p>
            <a:pPr lvl="1"/>
            <a:r>
              <a:rPr lang="en-US" dirty="0"/>
              <a:t>Should it be private or public?</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endParaRPr lang="en-US" dirty="0"/>
          </a:p>
        </p:txBody>
      </p:sp>
      <p:pic>
        <p:nvPicPr>
          <p:cNvPr id="4" name="Audio 3">
            <a:hlinkClick r:id="" action="ppaction://media"/>
            <a:extLst>
              <a:ext uri="{FF2B5EF4-FFF2-40B4-BE49-F238E27FC236}">
                <a16:creationId xmlns:a16="http://schemas.microsoft.com/office/drawing/2014/main" id="{8523ABED-8C79-4EBE-BA9B-3C3AAFD4684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295715303"/>
      </p:ext>
    </p:extLst>
  </p:cSld>
  <p:clrMapOvr>
    <a:masterClrMapping/>
  </p:clrMapOvr>
  <mc:AlternateContent xmlns:mc="http://schemas.openxmlformats.org/markup-compatibility/2006">
    <mc:Choice xmlns:p14="http://schemas.microsoft.com/office/powerpoint/2010/main" Requires="p14">
      <p:transition spd="slow" p14:dur="2000" advTm="110737"/>
    </mc:Choice>
    <mc:Fallback>
      <p:transition spd="slow" advTm="110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Swapping two linked lists</a:t>
            </a:r>
            <a:endParaRPr lang="en-CA" dirty="0"/>
          </a:p>
        </p:txBody>
      </p:sp>
      <p:sp>
        <p:nvSpPr>
          <p:cNvPr id="3" name="Content Placeholder 2"/>
          <p:cNvSpPr>
            <a:spLocks noGrp="1"/>
          </p:cNvSpPr>
          <p:nvPr>
            <p:ph idx="1"/>
          </p:nvPr>
        </p:nvSpPr>
        <p:spPr>
          <a:xfrm>
            <a:off x="457200" y="1196752"/>
            <a:ext cx="8686800" cy="4525963"/>
          </a:xfrm>
        </p:spPr>
        <p:txBody>
          <a:bodyPr>
            <a:noAutofit/>
          </a:bodyPr>
          <a:lstStyle/>
          <a:p>
            <a:pPr marL="800100" lvl="2" indent="0">
              <a:buNone/>
            </a:pPr>
            <a:r>
              <a:rPr lang="en-CA" sz="1500" dirty="0">
                <a:solidFill>
                  <a:prstClr val="black"/>
                </a:solidFill>
                <a:latin typeface="Consolas" panose="020B0609020204030204" pitchFamily="49" charset="0"/>
              </a:rPr>
              <a:t>void </a:t>
            </a:r>
            <a:r>
              <a:rPr lang="en-CA" sz="1500" dirty="0" err="1">
                <a:solidFill>
                  <a:prstClr val="black"/>
                </a:solidFill>
                <a:latin typeface="Consolas" panose="020B0609020204030204" pitchFamily="49" charset="0"/>
              </a:rPr>
              <a:t>Linked_list</a:t>
            </a:r>
            <a:r>
              <a:rPr lang="en-CA" sz="1500" dirty="0">
                <a:solidFill>
                  <a:prstClr val="black"/>
                </a:solidFill>
                <a:latin typeface="Consolas" panose="020B0609020204030204" pitchFamily="49" charset="0"/>
              </a:rPr>
              <a:t>::</a:t>
            </a:r>
            <a:r>
              <a:rPr lang="en-CA" sz="1500" dirty="0" err="1">
                <a:solidFill>
                  <a:prstClr val="black"/>
                </a:solidFill>
                <a:latin typeface="Consolas" panose="020B0609020204030204" pitchFamily="49" charset="0"/>
              </a:rPr>
              <a:t>push_front</a:t>
            </a:r>
            <a:r>
              <a:rPr lang="en-CA" sz="1500" dirty="0">
                <a:solidFill>
                  <a:prstClr val="black"/>
                </a:solidFill>
                <a:latin typeface="Consolas" panose="020B0609020204030204" pitchFamily="49" charset="0"/>
              </a:rPr>
              <a:t>( </a:t>
            </a:r>
            <a:r>
              <a:rPr lang="en-CA" sz="1500" dirty="0" err="1">
                <a:solidFill>
                  <a:prstClr val="black"/>
                </a:solidFill>
                <a:latin typeface="Consolas" panose="020B0609020204030204" pitchFamily="49" charset="0"/>
              </a:rPr>
              <a:t>Linked_list</a:t>
            </a:r>
            <a:r>
              <a:rPr lang="en-CA" sz="1500" dirty="0">
                <a:solidFill>
                  <a:prstClr val="black"/>
                </a:solidFill>
                <a:latin typeface="Consolas" panose="020B0609020204030204" pitchFamily="49" charset="0"/>
              </a:rPr>
              <a:t> &amp;list ) {</a:t>
            </a:r>
          </a:p>
          <a:p>
            <a:pPr marL="800100" lvl="2" indent="0">
              <a:buNone/>
            </a:pPr>
            <a:r>
              <a:rPr lang="en-CA" sz="1500" dirty="0">
                <a:solidFill>
                  <a:prstClr val="black"/>
                </a:solidFill>
                <a:latin typeface="Consolas" panose="020B0609020204030204" pitchFamily="49" charset="0"/>
              </a:rPr>
              <a:t>    if ( !</a:t>
            </a:r>
            <a:r>
              <a:rPr lang="en-CA" sz="1500" dirty="0" err="1">
                <a:solidFill>
                  <a:prstClr val="black"/>
                </a:solidFill>
                <a:latin typeface="Consolas" panose="020B0609020204030204" pitchFamily="49" charset="0"/>
              </a:rPr>
              <a:t>list.empty</a:t>
            </a:r>
            <a:r>
              <a:rPr lang="en-CA" sz="1500" dirty="0">
                <a:solidFill>
                  <a:prstClr val="black"/>
                </a:solidFill>
                <a:latin typeface="Consolas" panose="020B0609020204030204" pitchFamily="49" charset="0"/>
              </a:rPr>
              <a:t>() ) {</a:t>
            </a:r>
          </a:p>
          <a:p>
            <a:pPr marL="800100" lvl="2" indent="0">
              <a:buNone/>
            </a:pPr>
            <a:r>
              <a:rPr lang="en-CA" sz="1500" dirty="0">
                <a:solidFill>
                  <a:prstClr val="black"/>
                </a:solidFill>
                <a:latin typeface="Consolas" panose="020B0609020204030204" pitchFamily="49" charset="0"/>
              </a:rPr>
              <a:t>        if ( empty() ) {</a:t>
            </a:r>
          </a:p>
          <a:p>
            <a:pPr marL="800100" lvl="2" indent="0">
              <a:buNone/>
            </a:pPr>
            <a:r>
              <a:rPr lang="en-CA" sz="1500" dirty="0">
                <a:solidFill>
                  <a:prstClr val="black"/>
                </a:solidFill>
                <a:latin typeface="Consolas" panose="020B0609020204030204" pitchFamily="49" charset="0"/>
              </a:rPr>
              <a:t>            </a:t>
            </a:r>
            <a:r>
              <a:rPr lang="en-CA" sz="1500" b="1" dirty="0">
                <a:solidFill>
                  <a:srgbClr val="FF0000"/>
                </a:solidFill>
                <a:latin typeface="Consolas" panose="020B0609020204030204" pitchFamily="49" charset="0"/>
              </a:rPr>
              <a:t>swap( list );</a:t>
            </a:r>
          </a:p>
          <a:p>
            <a:pPr marL="800100" lvl="2" indent="0">
              <a:buNone/>
            </a:pPr>
            <a:r>
              <a:rPr lang="en-CA" sz="1500" dirty="0">
                <a:solidFill>
                  <a:prstClr val="black"/>
                </a:solidFill>
                <a:latin typeface="Consolas" panose="020B0609020204030204" pitchFamily="49" charset="0"/>
              </a:rPr>
              <a:t>        } else {</a:t>
            </a:r>
          </a:p>
          <a:p>
            <a:pPr marL="800100" lvl="2" indent="0">
              <a:buNone/>
            </a:pPr>
            <a:r>
              <a:rPr lang="en-CA" sz="1500" dirty="0">
                <a:solidFill>
                  <a:prstClr val="black"/>
                </a:solidFill>
                <a:latin typeface="Consolas" panose="020B0609020204030204" pitchFamily="49" charset="0"/>
              </a:rPr>
              <a:t>            // Begin critical code:</a:t>
            </a:r>
          </a:p>
          <a:p>
            <a:pPr marL="800100" lvl="2" indent="0">
              <a:buNone/>
            </a:pPr>
            <a:r>
              <a:rPr lang="en-CA" sz="1500" dirty="0">
                <a:solidFill>
                  <a:prstClr val="black"/>
                </a:solidFill>
                <a:latin typeface="Consolas" panose="020B0609020204030204" pitchFamily="49" charset="0"/>
              </a:rPr>
              <a:t>                </a:t>
            </a:r>
            <a:r>
              <a:rPr lang="en-CA" sz="1500" dirty="0" err="1">
                <a:solidFill>
                  <a:prstClr val="black"/>
                </a:solidFill>
                <a:latin typeface="Consolas" panose="020B0609020204030204" pitchFamily="49" charset="0"/>
              </a:rPr>
              <a:t>list.p_list_tail</a:t>
            </a:r>
            <a:r>
              <a:rPr lang="en-CA" sz="1500" dirty="0">
                <a:solidFill>
                  <a:prstClr val="black"/>
                </a:solidFill>
                <a:latin typeface="Consolas" panose="020B0609020204030204" pitchFamily="49" charset="0"/>
              </a:rPr>
              <a:t>_-&gt;</a:t>
            </a:r>
            <a:r>
              <a:rPr lang="en-CA" sz="1500" dirty="0" err="1">
                <a:solidFill>
                  <a:prstClr val="black"/>
                </a:solidFill>
                <a:latin typeface="Consolas" panose="020B0609020204030204" pitchFamily="49" charset="0"/>
              </a:rPr>
              <a:t>p_next_node</a:t>
            </a:r>
            <a:r>
              <a:rPr lang="en-CA" sz="1500" dirty="0">
                <a:solidFill>
                  <a:prstClr val="black"/>
                </a:solidFill>
                <a:latin typeface="Consolas" panose="020B0609020204030204" pitchFamily="49" charset="0"/>
              </a:rPr>
              <a:t>( </a:t>
            </a:r>
            <a:r>
              <a:rPr lang="en-CA" sz="1500" dirty="0" err="1">
                <a:solidFill>
                  <a:prstClr val="black"/>
                </a:solidFill>
                <a:latin typeface="Consolas" panose="020B0609020204030204" pitchFamily="49" charset="0"/>
              </a:rPr>
              <a:t>p_list_head</a:t>
            </a:r>
            <a:r>
              <a:rPr lang="en-CA" sz="1500" dirty="0">
                <a:solidFill>
                  <a:prstClr val="black"/>
                </a:solidFill>
                <a:latin typeface="Consolas" panose="020B0609020204030204" pitchFamily="49" charset="0"/>
              </a:rPr>
              <a:t>_ );</a:t>
            </a:r>
          </a:p>
          <a:p>
            <a:pPr marL="800100" lvl="2" indent="0">
              <a:buNone/>
            </a:pPr>
            <a:r>
              <a:rPr lang="en-CA" sz="1500" dirty="0">
                <a:solidFill>
                  <a:prstClr val="black"/>
                </a:solidFill>
                <a:latin typeface="Consolas" panose="020B0609020204030204" pitchFamily="49" charset="0"/>
              </a:rPr>
              <a:t>                </a:t>
            </a:r>
            <a:r>
              <a:rPr lang="en-CA" sz="1500" dirty="0" err="1">
                <a:solidFill>
                  <a:prstClr val="black"/>
                </a:solidFill>
                <a:latin typeface="Consolas" panose="020B0609020204030204" pitchFamily="49" charset="0"/>
              </a:rPr>
              <a:t>p_list_head</a:t>
            </a:r>
            <a:r>
              <a:rPr lang="en-CA" sz="1500" dirty="0">
                <a:solidFill>
                  <a:prstClr val="black"/>
                </a:solidFill>
                <a:latin typeface="Consolas" panose="020B0609020204030204" pitchFamily="49" charset="0"/>
              </a:rPr>
              <a:t>_ = </a:t>
            </a:r>
            <a:r>
              <a:rPr lang="en-CA" sz="1500" dirty="0" err="1">
                <a:solidFill>
                  <a:prstClr val="black"/>
                </a:solidFill>
                <a:latin typeface="Consolas" panose="020B0609020204030204" pitchFamily="49" charset="0"/>
              </a:rPr>
              <a:t>list.p_list_head</a:t>
            </a:r>
            <a:r>
              <a:rPr lang="en-CA" sz="1500" dirty="0">
                <a:solidFill>
                  <a:prstClr val="black"/>
                </a:solidFill>
                <a:latin typeface="Consolas" panose="020B0609020204030204" pitchFamily="49" charset="0"/>
              </a:rPr>
              <a:t>_;</a:t>
            </a:r>
          </a:p>
          <a:p>
            <a:pPr marL="800100" lvl="2" indent="0">
              <a:buNone/>
            </a:pPr>
            <a:r>
              <a:rPr lang="en-CA" sz="1500" dirty="0">
                <a:solidFill>
                  <a:prstClr val="black"/>
                </a:solidFill>
                <a:latin typeface="Consolas" panose="020B0609020204030204" pitchFamily="49" charset="0"/>
              </a:rPr>
              <a:t>                </a:t>
            </a:r>
            <a:r>
              <a:rPr lang="en-CA" sz="1500" dirty="0" err="1">
                <a:solidFill>
                  <a:prstClr val="black"/>
                </a:solidFill>
                <a:latin typeface="Consolas" panose="020B0609020204030204" pitchFamily="49" charset="0"/>
              </a:rPr>
              <a:t>list_size</a:t>
            </a:r>
            <a:r>
              <a:rPr lang="en-CA" sz="1500" dirty="0">
                <a:solidFill>
                  <a:prstClr val="black"/>
                </a:solidFill>
                <a:latin typeface="Consolas" panose="020B0609020204030204" pitchFamily="49" charset="0"/>
              </a:rPr>
              <a:t>_ += </a:t>
            </a:r>
            <a:r>
              <a:rPr lang="en-CA" sz="1500" dirty="0" err="1">
                <a:solidFill>
                  <a:prstClr val="black"/>
                </a:solidFill>
                <a:latin typeface="Consolas" panose="020B0609020204030204" pitchFamily="49" charset="0"/>
              </a:rPr>
              <a:t>list.size</a:t>
            </a:r>
            <a:r>
              <a:rPr lang="en-CA" sz="1500" dirty="0">
                <a:solidFill>
                  <a:prstClr val="black"/>
                </a:solidFill>
                <a:latin typeface="Consolas" panose="020B0609020204030204" pitchFamily="49" charset="0"/>
              </a:rPr>
              <a:t>();</a:t>
            </a:r>
          </a:p>
          <a:p>
            <a:pPr marL="800100" lvl="2" indent="0">
              <a:buNone/>
            </a:pPr>
            <a:r>
              <a:rPr lang="en-CA" sz="1500" dirty="0">
                <a:solidFill>
                  <a:prstClr val="black"/>
                </a:solidFill>
                <a:latin typeface="Consolas" panose="020B0609020204030204" pitchFamily="49" charset="0"/>
              </a:rPr>
              <a:t>                </a:t>
            </a:r>
            <a:r>
              <a:rPr lang="en-CA" sz="1500" dirty="0" err="1">
                <a:solidFill>
                  <a:prstClr val="black"/>
                </a:solidFill>
                <a:latin typeface="Consolas" panose="020B0609020204030204" pitchFamily="49" charset="0"/>
              </a:rPr>
              <a:t>list.p_list_head</a:t>
            </a:r>
            <a:r>
              <a:rPr lang="en-CA" sz="1500" dirty="0">
                <a:solidFill>
                  <a:prstClr val="black"/>
                </a:solidFill>
                <a:latin typeface="Consolas" panose="020B0609020204030204" pitchFamily="49" charset="0"/>
              </a:rPr>
              <a:t>_ = </a:t>
            </a:r>
            <a:r>
              <a:rPr lang="en-CA" sz="1500" dirty="0" err="1">
                <a:solidFill>
                  <a:prstClr val="black"/>
                </a:solidFill>
                <a:latin typeface="Consolas" panose="020B0609020204030204" pitchFamily="49" charset="0"/>
              </a:rPr>
              <a:t>nullptr</a:t>
            </a:r>
            <a:r>
              <a:rPr lang="en-CA" sz="1500" dirty="0">
                <a:solidFill>
                  <a:prstClr val="black"/>
                </a:solidFill>
                <a:latin typeface="Consolas" panose="020B0609020204030204" pitchFamily="49" charset="0"/>
              </a:rPr>
              <a:t>;</a:t>
            </a:r>
          </a:p>
          <a:p>
            <a:pPr marL="800100" lvl="2" indent="0">
              <a:buNone/>
            </a:pPr>
            <a:r>
              <a:rPr lang="en-CA" sz="1500" dirty="0">
                <a:solidFill>
                  <a:prstClr val="black"/>
                </a:solidFill>
                <a:latin typeface="Consolas" panose="020B0609020204030204" pitchFamily="49" charset="0"/>
              </a:rPr>
              <a:t>                </a:t>
            </a:r>
            <a:r>
              <a:rPr lang="en-CA" sz="1500" dirty="0" err="1">
                <a:solidFill>
                  <a:prstClr val="black"/>
                </a:solidFill>
                <a:latin typeface="Consolas" panose="020B0609020204030204" pitchFamily="49" charset="0"/>
              </a:rPr>
              <a:t>list.p_list_tail</a:t>
            </a:r>
            <a:r>
              <a:rPr lang="en-CA" sz="1500" dirty="0">
                <a:solidFill>
                  <a:prstClr val="black"/>
                </a:solidFill>
                <a:latin typeface="Consolas" panose="020B0609020204030204" pitchFamily="49" charset="0"/>
              </a:rPr>
              <a:t>_ = </a:t>
            </a:r>
            <a:r>
              <a:rPr lang="en-CA" sz="1500" dirty="0" err="1">
                <a:solidFill>
                  <a:prstClr val="black"/>
                </a:solidFill>
                <a:latin typeface="Consolas" panose="020B0609020204030204" pitchFamily="49" charset="0"/>
              </a:rPr>
              <a:t>nullptr</a:t>
            </a:r>
            <a:r>
              <a:rPr lang="en-CA" sz="1500" dirty="0">
                <a:solidFill>
                  <a:prstClr val="black"/>
                </a:solidFill>
                <a:latin typeface="Consolas" panose="020B0609020204030204" pitchFamily="49" charset="0"/>
              </a:rPr>
              <a:t>;</a:t>
            </a:r>
          </a:p>
          <a:p>
            <a:pPr marL="800100" lvl="2" indent="0">
              <a:buNone/>
            </a:pPr>
            <a:r>
              <a:rPr lang="en-CA" sz="1500" dirty="0">
                <a:solidFill>
                  <a:prstClr val="black"/>
                </a:solidFill>
                <a:latin typeface="Consolas" panose="020B0609020204030204" pitchFamily="49" charset="0"/>
              </a:rPr>
              <a:t>                </a:t>
            </a:r>
            <a:r>
              <a:rPr lang="en-CA" sz="1500" dirty="0" err="1">
                <a:solidFill>
                  <a:prstClr val="black"/>
                </a:solidFill>
                <a:latin typeface="Consolas" panose="020B0609020204030204" pitchFamily="49" charset="0"/>
              </a:rPr>
              <a:t>list.list_size</a:t>
            </a:r>
            <a:r>
              <a:rPr lang="en-CA" sz="1500" dirty="0">
                <a:solidFill>
                  <a:prstClr val="black"/>
                </a:solidFill>
                <a:latin typeface="Consolas" panose="020B0609020204030204" pitchFamily="49" charset="0"/>
              </a:rPr>
              <a:t>_ = 0;</a:t>
            </a:r>
          </a:p>
          <a:p>
            <a:pPr marL="800100" lvl="2" indent="0">
              <a:buNone/>
            </a:pPr>
            <a:r>
              <a:rPr lang="en-CA" sz="1500" dirty="0">
                <a:solidFill>
                  <a:prstClr val="black"/>
                </a:solidFill>
                <a:latin typeface="Consolas" panose="020B0609020204030204" pitchFamily="49" charset="0"/>
              </a:rPr>
              <a:t>            // End critical code</a:t>
            </a:r>
          </a:p>
          <a:p>
            <a:pPr marL="800100" lvl="2" indent="0">
              <a:buNone/>
            </a:pPr>
            <a:r>
              <a:rPr lang="en-CA" sz="1500" dirty="0">
                <a:solidFill>
                  <a:prstClr val="black"/>
                </a:solidFill>
                <a:latin typeface="Consolas" panose="020B0609020204030204" pitchFamily="49" charset="0"/>
              </a:rPr>
              <a:t>        }</a:t>
            </a:r>
          </a:p>
          <a:p>
            <a:pPr marL="800100" lvl="2" indent="0">
              <a:buNone/>
            </a:pPr>
            <a:r>
              <a:rPr lang="en-CA" sz="1500" dirty="0">
                <a:solidFill>
                  <a:prstClr val="black"/>
                </a:solidFill>
                <a:latin typeface="Consolas" panose="020B0609020204030204" pitchFamily="49" charset="0"/>
              </a:rPr>
              <a:t>    }</a:t>
            </a:r>
          </a:p>
          <a:p>
            <a:pPr marL="800100" lvl="2" indent="0">
              <a:buNone/>
            </a:pPr>
            <a:r>
              <a:rPr lang="en-CA" sz="1500" dirty="0">
                <a:solidFill>
                  <a:prstClr val="black"/>
                </a:solidFill>
                <a:latin typeface="Consolas" panose="020B0609020204030204" pitchFamily="49" charset="0"/>
              </a:rPr>
              <a:t>}</a:t>
            </a:r>
          </a:p>
          <a:p>
            <a:pPr marL="800100" lvl="2" indent="0">
              <a:buNone/>
            </a:pPr>
            <a:endParaRPr lang="en-CA" sz="700" dirty="0">
              <a:solidFill>
                <a:prstClr val="black"/>
              </a:solidFill>
              <a:latin typeface="Consolas" panose="020B0609020204030204" pitchFamily="49" charset="0"/>
            </a:endParaRPr>
          </a:p>
          <a:p>
            <a:pPr marL="800100" lvl="2" indent="0">
              <a:buNone/>
            </a:pPr>
            <a:r>
              <a:rPr lang="en-CA" sz="1500" dirty="0">
                <a:solidFill>
                  <a:prstClr val="black"/>
                </a:solidFill>
                <a:latin typeface="Consolas" panose="020B0609020204030204" pitchFamily="49" charset="0"/>
              </a:rPr>
              <a:t>void </a:t>
            </a:r>
            <a:r>
              <a:rPr lang="en-CA" sz="1500" dirty="0" err="1">
                <a:solidFill>
                  <a:prstClr val="black"/>
                </a:solidFill>
                <a:latin typeface="Consolas" panose="020B0609020204030204" pitchFamily="49" charset="0"/>
              </a:rPr>
              <a:t>Linked_list</a:t>
            </a:r>
            <a:r>
              <a:rPr lang="en-CA" sz="1500" dirty="0">
                <a:solidFill>
                  <a:prstClr val="black"/>
                </a:solidFill>
                <a:latin typeface="Consolas" panose="020B0609020204030204" pitchFamily="49" charset="0"/>
              </a:rPr>
              <a:t>::</a:t>
            </a:r>
            <a:r>
              <a:rPr lang="en-CA" sz="1500" dirty="0" err="1">
                <a:solidFill>
                  <a:prstClr val="black"/>
                </a:solidFill>
                <a:latin typeface="Consolas" panose="020B0609020204030204" pitchFamily="49" charset="0"/>
              </a:rPr>
              <a:t>push_back</a:t>
            </a:r>
            <a:r>
              <a:rPr lang="en-CA" sz="1500" dirty="0">
                <a:solidFill>
                  <a:prstClr val="black"/>
                </a:solidFill>
                <a:latin typeface="Consolas" panose="020B0609020204030204" pitchFamily="49" charset="0"/>
              </a:rPr>
              <a:t>( </a:t>
            </a:r>
            <a:r>
              <a:rPr lang="en-CA" sz="1500" dirty="0" err="1">
                <a:solidFill>
                  <a:prstClr val="black"/>
                </a:solidFill>
                <a:latin typeface="Consolas" panose="020B0609020204030204" pitchFamily="49" charset="0"/>
              </a:rPr>
              <a:t>Linked_list</a:t>
            </a:r>
            <a:r>
              <a:rPr lang="en-CA" sz="1500" dirty="0">
                <a:solidFill>
                  <a:prstClr val="black"/>
                </a:solidFill>
                <a:latin typeface="Consolas" panose="020B0609020204030204" pitchFamily="49" charset="0"/>
              </a:rPr>
              <a:t> &amp;list ) {</a:t>
            </a:r>
          </a:p>
          <a:p>
            <a:pPr marL="800100" lvl="2" indent="0">
              <a:buNone/>
            </a:pPr>
            <a:r>
              <a:rPr lang="en-CA" sz="1500" b="1" dirty="0">
                <a:solidFill>
                  <a:srgbClr val="FF0000"/>
                </a:solidFill>
                <a:latin typeface="Consolas" panose="020B0609020204030204" pitchFamily="49" charset="0"/>
              </a:rPr>
              <a:t>    swap( list );</a:t>
            </a:r>
          </a:p>
          <a:p>
            <a:pPr marL="800100" lvl="2" indent="0">
              <a:buNone/>
            </a:pPr>
            <a:r>
              <a:rPr lang="en-CA" sz="1500" dirty="0">
                <a:solidFill>
                  <a:prstClr val="black"/>
                </a:solidFill>
                <a:latin typeface="Consolas" panose="020B0609020204030204" pitchFamily="49" charset="0"/>
              </a:rPr>
              <a:t>    </a:t>
            </a:r>
            <a:r>
              <a:rPr lang="en-CA" sz="1500" dirty="0" err="1">
                <a:solidFill>
                  <a:prstClr val="black"/>
                </a:solidFill>
                <a:latin typeface="Consolas" panose="020B0609020204030204" pitchFamily="49" charset="0"/>
              </a:rPr>
              <a:t>push_front</a:t>
            </a:r>
            <a:r>
              <a:rPr lang="en-CA" sz="1500" dirty="0">
                <a:solidFill>
                  <a:prstClr val="black"/>
                </a:solidFill>
                <a:latin typeface="Consolas" panose="020B0609020204030204" pitchFamily="49" charset="0"/>
              </a:rPr>
              <a:t>( list );</a:t>
            </a:r>
          </a:p>
          <a:p>
            <a:pPr marL="800100" lvl="2" indent="0">
              <a:buNone/>
            </a:pPr>
            <a:r>
              <a:rPr lang="en-CA" sz="1500" dirty="0">
                <a:solidFill>
                  <a:prstClr val="black"/>
                </a:solidFill>
                <a:latin typeface="Consolas" panose="020B0609020204030204" pitchFamily="49" charset="0"/>
              </a:rPr>
              <a:t>}</a:t>
            </a:r>
          </a:p>
        </p:txBody>
      </p:sp>
      <p:pic>
        <p:nvPicPr>
          <p:cNvPr id="4" name="Audio 3">
            <a:hlinkClick r:id="" action="ppaction://media"/>
            <a:extLst>
              <a:ext uri="{FF2B5EF4-FFF2-40B4-BE49-F238E27FC236}">
                <a16:creationId xmlns:a16="http://schemas.microsoft.com/office/drawing/2014/main" id="{EB164A35-5EDC-47AA-AEA7-CFD98E206E0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596115267"/>
      </p:ext>
    </p:extLst>
  </p:cSld>
  <p:clrMapOvr>
    <a:masterClrMapping/>
  </p:clrMapOvr>
  <mc:AlternateContent xmlns:mc="http://schemas.openxmlformats.org/markup-compatibility/2006">
    <mc:Choice xmlns:p14="http://schemas.microsoft.com/office/powerpoint/2010/main" Requires="p14">
      <p:transition spd="slow" p14:dur="2000" advTm="30628"/>
    </mc:Choice>
    <mc:Fallback>
      <p:transition spd="slow" advTm="30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04902-DC80-4476-A477-051A291DC620}"/>
              </a:ext>
            </a:extLst>
          </p:cNvPr>
          <p:cNvSpPr>
            <a:spLocks noGrp="1"/>
          </p:cNvSpPr>
          <p:nvPr>
            <p:ph type="title"/>
          </p:nvPr>
        </p:nvSpPr>
        <p:spPr/>
        <p:txBody>
          <a:bodyPr/>
          <a:lstStyle/>
          <a:p>
            <a:r>
              <a:rPr lang="en-US" dirty="0"/>
              <a:t>Did we miss something?</a:t>
            </a:r>
          </a:p>
        </p:txBody>
      </p:sp>
      <p:sp>
        <p:nvSpPr>
          <p:cNvPr id="3" name="Content Placeholder 2">
            <a:extLst>
              <a:ext uri="{FF2B5EF4-FFF2-40B4-BE49-F238E27FC236}">
                <a16:creationId xmlns:a16="http://schemas.microsoft.com/office/drawing/2014/main" id="{89BCDEFC-ED75-4E58-9D83-D0F45E530B8D}"/>
              </a:ext>
            </a:extLst>
          </p:cNvPr>
          <p:cNvSpPr>
            <a:spLocks noGrp="1"/>
          </p:cNvSpPr>
          <p:nvPr>
            <p:ph idx="1"/>
          </p:nvPr>
        </p:nvSpPr>
        <p:spPr/>
        <p:txBody>
          <a:bodyPr/>
          <a:lstStyle/>
          <a:p>
            <a:r>
              <a:rPr lang="en-US" dirty="0"/>
              <a:t>Did we miss something critical?</a:t>
            </a:r>
          </a:p>
          <a:p>
            <a:pPr lvl="1"/>
            <a:r>
              <a:rPr lang="en-US" dirty="0"/>
              <a:t>Consider the following program:</a:t>
            </a:r>
          </a:p>
          <a:p>
            <a:pPr marL="800100" lvl="2" indent="0">
              <a:buNone/>
            </a:pPr>
            <a:r>
              <a:rPr lang="en-US" dirty="0">
                <a:latin typeface="Consolas" panose="020B0609020204030204" pitchFamily="49" charset="0"/>
              </a:rPr>
              <a:t>int main() {</a:t>
            </a:r>
          </a:p>
          <a:p>
            <a:pPr marL="800100" lvl="2" indent="0">
              <a:buNone/>
            </a:pPr>
            <a:r>
              <a:rPr lang="en-US" dirty="0">
                <a:latin typeface="Consolas" panose="020B0609020204030204" pitchFamily="49" charset="0"/>
              </a:rPr>
              <a:t>    </a:t>
            </a:r>
            <a:r>
              <a:rPr lang="en-US" dirty="0" err="1">
                <a:latin typeface="Consolas" panose="020B0609020204030204" pitchFamily="49" charset="0"/>
              </a:rPr>
              <a:t>Linked_list</a:t>
            </a:r>
            <a:r>
              <a:rPr lang="en-US" dirty="0">
                <a:latin typeface="Consolas" panose="020B0609020204030204" pitchFamily="49" charset="0"/>
              </a:rPr>
              <a:t> data{};</a:t>
            </a:r>
          </a:p>
          <a:p>
            <a:pPr marL="800100" lvl="2" indent="0">
              <a:buNone/>
            </a:pPr>
            <a:endParaRPr lang="en-US" dirty="0">
              <a:latin typeface="Consolas" panose="020B0609020204030204" pitchFamily="49" charset="0"/>
            </a:endParaRPr>
          </a:p>
          <a:p>
            <a:pPr marL="800100" lvl="2" indent="0">
              <a:buNone/>
            </a:pPr>
            <a:r>
              <a:rPr lang="en-US" dirty="0">
                <a:latin typeface="Consolas" panose="020B0609020204030204" pitchFamily="49" charset="0"/>
              </a:rPr>
              <a:t>    </a:t>
            </a:r>
            <a:r>
              <a:rPr lang="en-US" dirty="0" err="1">
                <a:latin typeface="Consolas" panose="020B0609020204030204" pitchFamily="49" charset="0"/>
              </a:rPr>
              <a:t>data.push_front</a:t>
            </a:r>
            <a:r>
              <a:rPr lang="en-US" dirty="0">
                <a:latin typeface="Consolas" panose="020B0609020204030204" pitchFamily="49" charset="0"/>
              </a:rPr>
              <a:t>( 72 );</a:t>
            </a:r>
          </a:p>
          <a:p>
            <a:pPr marL="800100" lvl="2" indent="0">
              <a:buNone/>
            </a:pPr>
            <a:r>
              <a:rPr lang="en-US" dirty="0">
                <a:latin typeface="Consolas" panose="020B0609020204030204" pitchFamily="49" charset="0"/>
              </a:rPr>
              <a:t>    </a:t>
            </a:r>
            <a:r>
              <a:rPr lang="en-US" dirty="0" err="1">
                <a:latin typeface="Consolas" panose="020B0609020204030204" pitchFamily="49" charset="0"/>
              </a:rPr>
              <a:t>data.push_front</a:t>
            </a:r>
            <a:r>
              <a:rPr lang="en-US" dirty="0">
                <a:latin typeface="Consolas" panose="020B0609020204030204" pitchFamily="49" charset="0"/>
              </a:rPr>
              <a:t>( 98 );</a:t>
            </a:r>
          </a:p>
          <a:p>
            <a:pPr marL="800100" lvl="2" indent="0">
              <a:buNone/>
            </a:pPr>
            <a:endParaRPr lang="en-US" dirty="0">
              <a:latin typeface="Consolas" panose="020B0609020204030204" pitchFamily="49" charset="0"/>
            </a:endParaRPr>
          </a:p>
          <a:p>
            <a:pPr marL="800100" lvl="2" indent="0">
              <a:buNone/>
            </a:pPr>
            <a:r>
              <a:rPr lang="en-US" dirty="0">
                <a:latin typeface="Consolas" panose="020B0609020204030204" pitchFamily="49" charset="0"/>
              </a:rPr>
              <a:t>    </a:t>
            </a:r>
            <a:r>
              <a:rPr lang="en-US" dirty="0" err="1">
                <a:latin typeface="Consolas" panose="020B0609020204030204" pitchFamily="49" charset="0"/>
              </a:rPr>
              <a:t>data.push_front</a:t>
            </a:r>
            <a:r>
              <a:rPr lang="en-US" dirty="0">
                <a:latin typeface="Consolas" panose="020B0609020204030204" pitchFamily="49" charset="0"/>
              </a:rPr>
              <a:t>( data );</a:t>
            </a:r>
          </a:p>
          <a:p>
            <a:pPr marL="800100" lvl="2" indent="0">
              <a:buNone/>
            </a:pPr>
            <a:endParaRPr lang="en-US" dirty="0">
              <a:latin typeface="Consolas" panose="020B0609020204030204" pitchFamily="49" charset="0"/>
            </a:endParaRPr>
          </a:p>
          <a:p>
            <a:pPr marL="800100" lvl="2" indent="0">
              <a:buNone/>
            </a:pPr>
            <a:r>
              <a:rPr lang="en-US" dirty="0">
                <a:latin typeface="Consolas" panose="020B0609020204030204" pitchFamily="49" charset="0"/>
              </a:rPr>
              <a:t>    return 0;</a:t>
            </a:r>
          </a:p>
          <a:p>
            <a:pPr marL="800100" lvl="2" indent="0">
              <a:buNone/>
            </a:pPr>
            <a:r>
              <a:rPr lang="en-US" dirty="0">
                <a:latin typeface="Consolas" panose="020B0609020204030204" pitchFamily="49" charset="0"/>
              </a:rPr>
              <a:t>}</a:t>
            </a:r>
          </a:p>
        </p:txBody>
      </p:sp>
      <p:pic>
        <p:nvPicPr>
          <p:cNvPr id="4" name="Audio 3">
            <a:hlinkClick r:id="" action="ppaction://media"/>
            <a:extLst>
              <a:ext uri="{FF2B5EF4-FFF2-40B4-BE49-F238E27FC236}">
                <a16:creationId xmlns:a16="http://schemas.microsoft.com/office/drawing/2014/main" id="{F63E75EB-C476-4507-BD5F-3886DE74041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755288884"/>
      </p:ext>
    </p:extLst>
  </p:cSld>
  <p:clrMapOvr>
    <a:masterClrMapping/>
  </p:clrMapOvr>
  <mc:AlternateContent xmlns:mc="http://schemas.openxmlformats.org/markup-compatibility/2006" xmlns:p14="http://schemas.microsoft.com/office/powerpoint/2010/main">
    <mc:Choice Requires="p14">
      <p:transition spd="slow" p14:dur="2000" advTm="39623"/>
    </mc:Choice>
    <mc:Fallback xmlns="">
      <p:transition spd="slow" advTm="39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Outline</a:t>
            </a:r>
          </a:p>
        </p:txBody>
      </p:sp>
      <p:sp>
        <p:nvSpPr>
          <p:cNvPr id="3" name="Content Placeholder 2"/>
          <p:cNvSpPr>
            <a:spLocks noGrp="1"/>
          </p:cNvSpPr>
          <p:nvPr>
            <p:ph idx="1"/>
          </p:nvPr>
        </p:nvSpPr>
        <p:spPr/>
        <p:txBody>
          <a:bodyPr/>
          <a:lstStyle/>
          <a:p>
            <a:r>
              <a:rPr lang="en-CA" dirty="0"/>
              <a:t>In this lesson, we will:</a:t>
            </a:r>
          </a:p>
          <a:p>
            <a:pPr lvl="1"/>
            <a:r>
              <a:rPr lang="en-CA" dirty="0"/>
              <a:t>Describe how to concatenate two linked lists</a:t>
            </a:r>
            <a:endParaRPr lang="en-CA" dirty="0">
              <a:latin typeface="Consolas" panose="020B0609020204030204" pitchFamily="49" charset="0"/>
              <a:cs typeface="Consolas" panose="020B0609020204030204" pitchFamily="49" charset="0"/>
            </a:endParaRPr>
          </a:p>
          <a:p>
            <a:pPr lvl="1"/>
            <a:r>
              <a:rPr lang="en-US" dirty="0"/>
              <a:t>Consider the appropriate names for the member functions</a:t>
            </a:r>
            <a:endParaRPr lang="en-CA" dirty="0"/>
          </a:p>
          <a:p>
            <a:pPr lvl="1"/>
            <a:r>
              <a:rPr lang="en-CA" dirty="0"/>
              <a:t>Walk through the steps of determining what must be done</a:t>
            </a:r>
          </a:p>
          <a:p>
            <a:pPr lvl="1"/>
            <a:r>
              <a:rPr lang="en-CA" dirty="0"/>
              <a:t>Implement the push front member function</a:t>
            </a:r>
          </a:p>
          <a:p>
            <a:pPr lvl="1"/>
            <a:r>
              <a:rPr lang="en-CA" dirty="0"/>
              <a:t>Observe that we can much more easily implement push back</a:t>
            </a:r>
          </a:p>
          <a:p>
            <a:pPr lvl="1"/>
            <a:r>
              <a:rPr lang="en-CA" dirty="0"/>
              <a:t>Consider what happens if we concatenate a linked list with itself</a:t>
            </a:r>
          </a:p>
        </p:txBody>
      </p:sp>
      <p:pic>
        <p:nvPicPr>
          <p:cNvPr id="4" name="Audio 3">
            <a:hlinkClick r:id="" action="ppaction://media"/>
            <a:extLst>
              <a:ext uri="{FF2B5EF4-FFF2-40B4-BE49-F238E27FC236}">
                <a16:creationId xmlns:a16="http://schemas.microsoft.com/office/drawing/2014/main" id="{26E04ADC-3C0B-421E-ABE7-402E2A350D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xmlns:p14="http://schemas.microsoft.com/office/powerpoint/2010/main">
    <mc:Choice Requires="p14">
      <p:transition spd="slow" p14:dur="2000" advTm="36532"/>
    </mc:Choice>
    <mc:Fallback xmlns="">
      <p:transition spd="slow" advTm="36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F0031-75B9-4E6E-BF35-2A44515EEB3E}"/>
              </a:ext>
            </a:extLst>
          </p:cNvPr>
          <p:cNvSpPr>
            <a:spLocks noGrp="1"/>
          </p:cNvSpPr>
          <p:nvPr>
            <p:ph type="title"/>
          </p:nvPr>
        </p:nvSpPr>
        <p:spPr/>
        <p:txBody>
          <a:bodyPr/>
          <a:lstStyle/>
          <a:p>
            <a:r>
              <a:rPr lang="en-US" dirty="0"/>
              <a:t>Did we miss something?</a:t>
            </a:r>
          </a:p>
        </p:txBody>
      </p:sp>
      <p:sp>
        <p:nvSpPr>
          <p:cNvPr id="3" name="Content Placeholder 2">
            <a:extLst>
              <a:ext uri="{FF2B5EF4-FFF2-40B4-BE49-F238E27FC236}">
                <a16:creationId xmlns:a16="http://schemas.microsoft.com/office/drawing/2014/main" id="{D0AEE57E-00AA-4811-AC4C-43385D633934}"/>
              </a:ext>
            </a:extLst>
          </p:cNvPr>
          <p:cNvSpPr>
            <a:spLocks noGrp="1"/>
          </p:cNvSpPr>
          <p:nvPr>
            <p:ph idx="1"/>
          </p:nvPr>
        </p:nvSpPr>
        <p:spPr/>
        <p:txBody>
          <a:bodyPr/>
          <a:lstStyle/>
          <a:p>
            <a:r>
              <a:rPr lang="en-US" dirty="0"/>
              <a:t>This is going to be painful…</a:t>
            </a:r>
          </a:p>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p:txBody>
      </p:sp>
      <p:graphicFrame>
        <p:nvGraphicFramePr>
          <p:cNvPr id="7" name="Table 7">
            <a:extLst>
              <a:ext uri="{FF2B5EF4-FFF2-40B4-BE49-F238E27FC236}">
                <a16:creationId xmlns:a16="http://schemas.microsoft.com/office/drawing/2014/main" id="{AD52C647-31B0-45D8-AB91-0545AFE8FC7D}"/>
              </a:ext>
            </a:extLst>
          </p:cNvPr>
          <p:cNvGraphicFramePr>
            <a:graphicFrameLocks noGrp="1"/>
          </p:cNvGraphicFramePr>
          <p:nvPr>
            <p:extLst>
              <p:ext uri="{D42A27DB-BD31-4B8C-83A1-F6EECF244321}">
                <p14:modId xmlns:p14="http://schemas.microsoft.com/office/powerpoint/2010/main" val="3707940521"/>
              </p:ext>
            </p:extLst>
          </p:nvPr>
        </p:nvGraphicFramePr>
        <p:xfrm>
          <a:off x="48981" y="2204864"/>
          <a:ext cx="3312368" cy="1112520"/>
        </p:xfrm>
        <a:graphic>
          <a:graphicData uri="http://schemas.openxmlformats.org/drawingml/2006/table">
            <a:tbl>
              <a:tblPr firstRow="1" bandRow="1">
                <a:tableStyleId>{2D5ABB26-0587-4C30-8999-92F81FD0307C}</a:tableStyleId>
              </a:tblPr>
              <a:tblGrid>
                <a:gridCol w="936104">
                  <a:extLst>
                    <a:ext uri="{9D8B030D-6E8A-4147-A177-3AD203B41FA5}">
                      <a16:colId xmlns:a16="http://schemas.microsoft.com/office/drawing/2014/main" val="4103550071"/>
                    </a:ext>
                  </a:extLst>
                </a:gridCol>
                <a:gridCol w="1800200">
                  <a:extLst>
                    <a:ext uri="{9D8B030D-6E8A-4147-A177-3AD203B41FA5}">
                      <a16:colId xmlns:a16="http://schemas.microsoft.com/office/drawing/2014/main" val="3085058525"/>
                    </a:ext>
                  </a:extLst>
                </a:gridCol>
                <a:gridCol w="576064">
                  <a:extLst>
                    <a:ext uri="{9D8B030D-6E8A-4147-A177-3AD203B41FA5}">
                      <a16:colId xmlns:a16="http://schemas.microsoft.com/office/drawing/2014/main" val="255406047"/>
                    </a:ext>
                  </a:extLst>
                </a:gridCol>
              </a:tblGrid>
              <a:tr h="370840">
                <a:tc rowSpan="3">
                  <a:txBody>
                    <a:bodyPr/>
                    <a:lstStyle/>
                    <a:p>
                      <a:pPr algn="ctr"/>
                      <a:r>
                        <a:rPr lang="en-US" dirty="0">
                          <a:latin typeface="Consolas" panose="020B0609020204030204" pitchFamily="49" charset="0"/>
                        </a:rPr>
                        <a:t>*this</a:t>
                      </a:r>
                    </a:p>
                    <a:p>
                      <a:pPr algn="ctr"/>
                      <a:r>
                        <a:rPr lang="en-US" dirty="0">
                          <a:latin typeface="Consolas" panose="020B0609020204030204" pitchFamily="49" charset="0"/>
                        </a:rPr>
                        <a:t>+</a:t>
                      </a:r>
                    </a:p>
                    <a:p>
                      <a:pPr algn="ctr"/>
                      <a:r>
                        <a:rPr lang="en-US" dirty="0">
                          <a:latin typeface="Consolas" panose="020B0609020204030204" pitchFamily="49" charset="0"/>
                        </a:rPr>
                        <a:t>list</a:t>
                      </a:r>
                    </a:p>
                  </a:txBody>
                  <a:tcPr anchor="ctr">
                    <a:lnR w="12700" cap="flat" cmpd="sng" algn="ctr">
                      <a:solidFill>
                        <a:schemeClr val="tx1"/>
                      </a:solidFill>
                      <a:prstDash val="solid"/>
                      <a:round/>
                      <a:headEnd type="none" w="med" len="med"/>
                      <a:tailEnd type="none" w="med" len="med"/>
                    </a:lnR>
                  </a:tcPr>
                </a:tc>
                <a:tc>
                  <a:txBody>
                    <a:bodyPr/>
                    <a:lstStyle/>
                    <a:p>
                      <a:pPr algn="r"/>
                      <a:r>
                        <a:rPr lang="en-US" dirty="0" err="1">
                          <a:latin typeface="Consolas" panose="020B0609020204030204" pitchFamily="49" charset="0"/>
                        </a:rPr>
                        <a:t>p_list_head</a:t>
                      </a:r>
                      <a:r>
                        <a:rPr lang="en-US" dirty="0">
                          <a:latin typeface="Consolas" panose="020B0609020204030204" pitchFamily="49" charset="0"/>
                        </a:rPr>
                        <a:t>_</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5595836"/>
                  </a:ext>
                </a:extLst>
              </a:tr>
              <a:tr h="370840">
                <a:tc vMerge="1">
                  <a:txBody>
                    <a:bodyPr/>
                    <a:lstStyle/>
                    <a:p>
                      <a:endParaRPr lang="en-US" dirty="0"/>
                    </a:p>
                  </a:txBody>
                  <a:tcPr/>
                </a:tc>
                <a:tc>
                  <a:txBody>
                    <a:bodyPr/>
                    <a:lstStyle/>
                    <a:p>
                      <a:pPr algn="r"/>
                      <a:r>
                        <a:rPr lang="en-US" dirty="0" err="1">
                          <a:latin typeface="Consolas" panose="020B0609020204030204" pitchFamily="49" charset="0"/>
                        </a:rPr>
                        <a:t>p_list_tail</a:t>
                      </a:r>
                      <a:r>
                        <a:rPr lang="en-US" dirty="0">
                          <a:latin typeface="Consolas" panose="020B0609020204030204" pitchFamily="49" charset="0"/>
                        </a:rPr>
                        <a:t>_</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6185300"/>
                  </a:ext>
                </a:extLst>
              </a:tr>
              <a:tr h="370840">
                <a:tc vMerge="1">
                  <a:txBody>
                    <a:bodyPr/>
                    <a:lstStyle/>
                    <a:p>
                      <a:endParaRPr lang="en-US" dirty="0"/>
                    </a:p>
                  </a:txBody>
                  <a:tcPr/>
                </a:tc>
                <a:tc>
                  <a:txBody>
                    <a:bodyPr/>
                    <a:lstStyle/>
                    <a:p>
                      <a:pPr algn="r"/>
                      <a:r>
                        <a:rPr lang="en-US" dirty="0" err="1">
                          <a:latin typeface="Consolas" panose="020B0609020204030204" pitchFamily="49" charset="0"/>
                        </a:rPr>
                        <a:t>list_size</a:t>
                      </a:r>
                      <a:r>
                        <a:rPr lang="en-US" dirty="0">
                          <a:latin typeface="Consolas" panose="020B0609020204030204" pitchFamily="49" charset="0"/>
                        </a:rPr>
                        <a:t>_</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8466137"/>
                  </a:ext>
                </a:extLst>
              </a:tr>
            </a:tbl>
          </a:graphicData>
        </a:graphic>
      </p:graphicFrame>
      <p:cxnSp>
        <p:nvCxnSpPr>
          <p:cNvPr id="17" name="Straight Arrow Connector 16">
            <a:extLst>
              <a:ext uri="{FF2B5EF4-FFF2-40B4-BE49-F238E27FC236}">
                <a16:creationId xmlns:a16="http://schemas.microsoft.com/office/drawing/2014/main" id="{C4D0EB57-7408-4A9E-8D5E-C9CE15F2EFA3}"/>
              </a:ext>
            </a:extLst>
          </p:cNvPr>
          <p:cNvCxnSpPr>
            <a:cxnSpLocks/>
          </p:cNvCxnSpPr>
          <p:nvPr/>
        </p:nvCxnSpPr>
        <p:spPr>
          <a:xfrm>
            <a:off x="3001309" y="2385521"/>
            <a:ext cx="105968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738B19D-3821-40CB-AFA8-846CE611CB44}"/>
              </a:ext>
            </a:extLst>
          </p:cNvPr>
          <p:cNvSpPr txBox="1"/>
          <p:nvPr/>
        </p:nvSpPr>
        <p:spPr>
          <a:xfrm>
            <a:off x="8613417" y="2140907"/>
            <a:ext cx="389065" cy="461665"/>
          </a:xfrm>
          <a:prstGeom prst="rect">
            <a:avLst/>
          </a:prstGeom>
          <a:noFill/>
        </p:spPr>
        <p:txBody>
          <a:bodyPr wrap="square">
            <a:spAutoFit/>
          </a:bodyPr>
          <a:lstStyle/>
          <a:p>
            <a:r>
              <a:rPr lang="en-US" sz="2400" b="1" dirty="0"/>
              <a:t>∅</a:t>
            </a:r>
          </a:p>
        </p:txBody>
      </p:sp>
      <p:sp>
        <p:nvSpPr>
          <p:cNvPr id="59" name="Freeform: Shape 58">
            <a:extLst>
              <a:ext uri="{FF2B5EF4-FFF2-40B4-BE49-F238E27FC236}">
                <a16:creationId xmlns:a16="http://schemas.microsoft.com/office/drawing/2014/main" id="{C80AEEDB-A851-46F6-9751-C7CAD9F8F6CA}"/>
              </a:ext>
            </a:extLst>
          </p:cNvPr>
          <p:cNvSpPr/>
          <p:nvPr/>
        </p:nvSpPr>
        <p:spPr>
          <a:xfrm>
            <a:off x="3663531" y="2360411"/>
            <a:ext cx="5082008" cy="618633"/>
          </a:xfrm>
          <a:custGeom>
            <a:avLst/>
            <a:gdLst>
              <a:gd name="connsiteX0" fmla="*/ 2895502 w 3406233"/>
              <a:gd name="connsiteY0" fmla="*/ 1659467 h 1659467"/>
              <a:gd name="connsiteX1" fmla="*/ 3403502 w 3406233"/>
              <a:gd name="connsiteY1" fmla="*/ 1219200 h 1659467"/>
              <a:gd name="connsiteX2" fmla="*/ 2951947 w 3406233"/>
              <a:gd name="connsiteY2" fmla="*/ 846667 h 1659467"/>
              <a:gd name="connsiteX3" fmla="*/ 569991 w 3406233"/>
              <a:gd name="connsiteY3" fmla="*/ 812800 h 1659467"/>
              <a:gd name="connsiteX4" fmla="*/ 5547 w 3406233"/>
              <a:gd name="connsiteY4" fmla="*/ 395112 h 1659467"/>
              <a:gd name="connsiteX5" fmla="*/ 310347 w 3406233"/>
              <a:gd name="connsiteY5" fmla="*/ 79023 h 1659467"/>
              <a:gd name="connsiteX6" fmla="*/ 773191 w 3406233"/>
              <a:gd name="connsiteY6" fmla="*/ 0 h 1659467"/>
              <a:gd name="connsiteX0" fmla="*/ 2895502 w 3406233"/>
              <a:gd name="connsiteY0" fmla="*/ 1659467 h 1659467"/>
              <a:gd name="connsiteX1" fmla="*/ 3403502 w 3406233"/>
              <a:gd name="connsiteY1" fmla="*/ 1219200 h 1659467"/>
              <a:gd name="connsiteX2" fmla="*/ 2951947 w 3406233"/>
              <a:gd name="connsiteY2" fmla="*/ 846667 h 1659467"/>
              <a:gd name="connsiteX3" fmla="*/ 569991 w 3406233"/>
              <a:gd name="connsiteY3" fmla="*/ 812800 h 1659467"/>
              <a:gd name="connsiteX4" fmla="*/ 5547 w 3406233"/>
              <a:gd name="connsiteY4" fmla="*/ 395112 h 1659467"/>
              <a:gd name="connsiteX5" fmla="*/ 310347 w 3406233"/>
              <a:gd name="connsiteY5" fmla="*/ 79023 h 1659467"/>
              <a:gd name="connsiteX6" fmla="*/ 773191 w 3406233"/>
              <a:gd name="connsiteY6" fmla="*/ 0 h 1659467"/>
              <a:gd name="connsiteX0" fmla="*/ 2895502 w 3408740"/>
              <a:gd name="connsiteY0" fmla="*/ 1659467 h 1659467"/>
              <a:gd name="connsiteX1" fmla="*/ 3403502 w 3408740"/>
              <a:gd name="connsiteY1" fmla="*/ 1219200 h 1659467"/>
              <a:gd name="connsiteX2" fmla="*/ 2951947 w 3408740"/>
              <a:gd name="connsiteY2" fmla="*/ 846667 h 1659467"/>
              <a:gd name="connsiteX3" fmla="*/ 569991 w 3408740"/>
              <a:gd name="connsiteY3" fmla="*/ 812800 h 1659467"/>
              <a:gd name="connsiteX4" fmla="*/ 5547 w 3408740"/>
              <a:gd name="connsiteY4" fmla="*/ 395112 h 1659467"/>
              <a:gd name="connsiteX5" fmla="*/ 310347 w 3408740"/>
              <a:gd name="connsiteY5" fmla="*/ 79023 h 1659467"/>
              <a:gd name="connsiteX6" fmla="*/ 773191 w 3408740"/>
              <a:gd name="connsiteY6" fmla="*/ 0 h 1659467"/>
              <a:gd name="connsiteX0" fmla="*/ 2905367 w 3414766"/>
              <a:gd name="connsiteY0" fmla="*/ 1659467 h 1659467"/>
              <a:gd name="connsiteX1" fmla="*/ 3413367 w 3414766"/>
              <a:gd name="connsiteY1" fmla="*/ 1219200 h 1659467"/>
              <a:gd name="connsiteX2" fmla="*/ 2961812 w 3414766"/>
              <a:gd name="connsiteY2" fmla="*/ 846667 h 1659467"/>
              <a:gd name="connsiteX3" fmla="*/ 805633 w 3414766"/>
              <a:gd name="connsiteY3" fmla="*/ 835378 h 1659467"/>
              <a:gd name="connsiteX4" fmla="*/ 15412 w 3414766"/>
              <a:gd name="connsiteY4" fmla="*/ 395112 h 1659467"/>
              <a:gd name="connsiteX5" fmla="*/ 320212 w 3414766"/>
              <a:gd name="connsiteY5" fmla="*/ 79023 h 1659467"/>
              <a:gd name="connsiteX6" fmla="*/ 783056 w 3414766"/>
              <a:gd name="connsiteY6" fmla="*/ 0 h 1659467"/>
              <a:gd name="connsiteX0" fmla="*/ 2905367 w 3414766"/>
              <a:gd name="connsiteY0" fmla="*/ 1659467 h 1659467"/>
              <a:gd name="connsiteX1" fmla="*/ 3413367 w 3414766"/>
              <a:gd name="connsiteY1" fmla="*/ 1219200 h 1659467"/>
              <a:gd name="connsiteX2" fmla="*/ 2961812 w 3414766"/>
              <a:gd name="connsiteY2" fmla="*/ 846667 h 1659467"/>
              <a:gd name="connsiteX3" fmla="*/ 805633 w 3414766"/>
              <a:gd name="connsiteY3" fmla="*/ 835378 h 1659467"/>
              <a:gd name="connsiteX4" fmla="*/ 15412 w 3414766"/>
              <a:gd name="connsiteY4" fmla="*/ 395112 h 1659467"/>
              <a:gd name="connsiteX5" fmla="*/ 320212 w 3414766"/>
              <a:gd name="connsiteY5" fmla="*/ 79023 h 1659467"/>
              <a:gd name="connsiteX6" fmla="*/ 783056 w 3414766"/>
              <a:gd name="connsiteY6" fmla="*/ 0 h 1659467"/>
              <a:gd name="connsiteX0" fmla="*/ 2905367 w 3437002"/>
              <a:gd name="connsiteY0" fmla="*/ 1659467 h 1659467"/>
              <a:gd name="connsiteX1" fmla="*/ 3435945 w 3437002"/>
              <a:gd name="connsiteY1" fmla="*/ 1264355 h 1659467"/>
              <a:gd name="connsiteX2" fmla="*/ 2961812 w 3437002"/>
              <a:gd name="connsiteY2" fmla="*/ 846667 h 1659467"/>
              <a:gd name="connsiteX3" fmla="*/ 805633 w 3437002"/>
              <a:gd name="connsiteY3" fmla="*/ 835378 h 1659467"/>
              <a:gd name="connsiteX4" fmla="*/ 15412 w 3437002"/>
              <a:gd name="connsiteY4" fmla="*/ 395112 h 1659467"/>
              <a:gd name="connsiteX5" fmla="*/ 320212 w 3437002"/>
              <a:gd name="connsiteY5" fmla="*/ 79023 h 1659467"/>
              <a:gd name="connsiteX6" fmla="*/ 783056 w 3437002"/>
              <a:gd name="connsiteY6" fmla="*/ 0 h 1659467"/>
              <a:gd name="connsiteX0" fmla="*/ 2905367 w 3106213"/>
              <a:gd name="connsiteY0" fmla="*/ 1659467 h 1659467"/>
              <a:gd name="connsiteX1" fmla="*/ 2961812 w 3106213"/>
              <a:gd name="connsiteY1" fmla="*/ 846667 h 1659467"/>
              <a:gd name="connsiteX2" fmla="*/ 805633 w 3106213"/>
              <a:gd name="connsiteY2" fmla="*/ 835378 h 1659467"/>
              <a:gd name="connsiteX3" fmla="*/ 15412 w 3106213"/>
              <a:gd name="connsiteY3" fmla="*/ 395112 h 1659467"/>
              <a:gd name="connsiteX4" fmla="*/ 320212 w 3106213"/>
              <a:gd name="connsiteY4" fmla="*/ 79023 h 1659467"/>
              <a:gd name="connsiteX5" fmla="*/ 783056 w 3106213"/>
              <a:gd name="connsiteY5" fmla="*/ 0 h 1659467"/>
              <a:gd name="connsiteX0" fmla="*/ 2905367 w 3379209"/>
              <a:gd name="connsiteY0" fmla="*/ 1659467 h 1659604"/>
              <a:gd name="connsiteX1" fmla="*/ 2961812 w 3379209"/>
              <a:gd name="connsiteY1" fmla="*/ 846667 h 1659604"/>
              <a:gd name="connsiteX2" fmla="*/ 805633 w 3379209"/>
              <a:gd name="connsiteY2" fmla="*/ 835378 h 1659604"/>
              <a:gd name="connsiteX3" fmla="*/ 15412 w 3379209"/>
              <a:gd name="connsiteY3" fmla="*/ 395112 h 1659604"/>
              <a:gd name="connsiteX4" fmla="*/ 320212 w 3379209"/>
              <a:gd name="connsiteY4" fmla="*/ 79023 h 1659604"/>
              <a:gd name="connsiteX5" fmla="*/ 783056 w 3379209"/>
              <a:gd name="connsiteY5" fmla="*/ 0 h 1659604"/>
              <a:gd name="connsiteX0" fmla="*/ 2905367 w 3471811"/>
              <a:gd name="connsiteY0" fmla="*/ 1659467 h 1659582"/>
              <a:gd name="connsiteX1" fmla="*/ 2961812 w 3471811"/>
              <a:gd name="connsiteY1" fmla="*/ 846667 h 1659582"/>
              <a:gd name="connsiteX2" fmla="*/ 805633 w 3471811"/>
              <a:gd name="connsiteY2" fmla="*/ 835378 h 1659582"/>
              <a:gd name="connsiteX3" fmla="*/ 15412 w 3471811"/>
              <a:gd name="connsiteY3" fmla="*/ 395112 h 1659582"/>
              <a:gd name="connsiteX4" fmla="*/ 320212 w 3471811"/>
              <a:gd name="connsiteY4" fmla="*/ 79023 h 1659582"/>
              <a:gd name="connsiteX5" fmla="*/ 783056 w 3471811"/>
              <a:gd name="connsiteY5" fmla="*/ 0 h 1659582"/>
              <a:gd name="connsiteX0" fmla="*/ 2585155 w 3151599"/>
              <a:gd name="connsiteY0" fmla="*/ 1659467 h 1659582"/>
              <a:gd name="connsiteX1" fmla="*/ 2641600 w 3151599"/>
              <a:gd name="connsiteY1" fmla="*/ 846667 h 1659582"/>
              <a:gd name="connsiteX2" fmla="*/ 485421 w 3151599"/>
              <a:gd name="connsiteY2" fmla="*/ 835378 h 1659582"/>
              <a:gd name="connsiteX3" fmla="*/ 0 w 3151599"/>
              <a:gd name="connsiteY3" fmla="*/ 79023 h 1659582"/>
              <a:gd name="connsiteX4" fmla="*/ 462844 w 3151599"/>
              <a:gd name="connsiteY4" fmla="*/ 0 h 1659582"/>
              <a:gd name="connsiteX0" fmla="*/ 2266085 w 2832529"/>
              <a:gd name="connsiteY0" fmla="*/ 1659467 h 1659582"/>
              <a:gd name="connsiteX1" fmla="*/ 2322530 w 2832529"/>
              <a:gd name="connsiteY1" fmla="*/ 846667 h 1659582"/>
              <a:gd name="connsiteX2" fmla="*/ 166351 w 2832529"/>
              <a:gd name="connsiteY2" fmla="*/ 835378 h 1659582"/>
              <a:gd name="connsiteX3" fmla="*/ 143774 w 2832529"/>
              <a:gd name="connsiteY3" fmla="*/ 0 h 1659582"/>
              <a:gd name="connsiteX0" fmla="*/ 2426559 w 2993003"/>
              <a:gd name="connsiteY0" fmla="*/ 1659467 h 1659582"/>
              <a:gd name="connsiteX1" fmla="*/ 2483004 w 2993003"/>
              <a:gd name="connsiteY1" fmla="*/ 846667 h 1659582"/>
              <a:gd name="connsiteX2" fmla="*/ 326825 w 2993003"/>
              <a:gd name="connsiteY2" fmla="*/ 835378 h 1659582"/>
              <a:gd name="connsiteX3" fmla="*/ 304248 w 2993003"/>
              <a:gd name="connsiteY3" fmla="*/ 0 h 1659582"/>
              <a:gd name="connsiteX0" fmla="*/ 2651927 w 3218371"/>
              <a:gd name="connsiteY0" fmla="*/ 1659467 h 1659582"/>
              <a:gd name="connsiteX1" fmla="*/ 2708372 w 3218371"/>
              <a:gd name="connsiteY1" fmla="*/ 846667 h 1659582"/>
              <a:gd name="connsiteX2" fmla="*/ 552193 w 3218371"/>
              <a:gd name="connsiteY2" fmla="*/ 835378 h 1659582"/>
              <a:gd name="connsiteX3" fmla="*/ 529616 w 3218371"/>
              <a:gd name="connsiteY3" fmla="*/ 0 h 1659582"/>
              <a:gd name="connsiteX0" fmla="*/ 2544848 w 3111292"/>
              <a:gd name="connsiteY0" fmla="*/ 1557867 h 1557982"/>
              <a:gd name="connsiteX1" fmla="*/ 2601293 w 3111292"/>
              <a:gd name="connsiteY1" fmla="*/ 745067 h 1557982"/>
              <a:gd name="connsiteX2" fmla="*/ 445114 w 3111292"/>
              <a:gd name="connsiteY2" fmla="*/ 733778 h 1557982"/>
              <a:gd name="connsiteX3" fmla="*/ 399959 w 3111292"/>
              <a:gd name="connsiteY3" fmla="*/ 0 h 1557982"/>
              <a:gd name="connsiteX0" fmla="*/ 2617019 w 3183463"/>
              <a:gd name="connsiteY0" fmla="*/ 1557867 h 1557982"/>
              <a:gd name="connsiteX1" fmla="*/ 2673464 w 3183463"/>
              <a:gd name="connsiteY1" fmla="*/ 745067 h 1557982"/>
              <a:gd name="connsiteX2" fmla="*/ 517285 w 3183463"/>
              <a:gd name="connsiteY2" fmla="*/ 733778 h 1557982"/>
              <a:gd name="connsiteX3" fmla="*/ 472130 w 3183463"/>
              <a:gd name="connsiteY3" fmla="*/ 0 h 1557982"/>
              <a:gd name="connsiteX0" fmla="*/ 2673208 w 3239652"/>
              <a:gd name="connsiteY0" fmla="*/ 1557867 h 1557982"/>
              <a:gd name="connsiteX1" fmla="*/ 2729653 w 3239652"/>
              <a:gd name="connsiteY1" fmla="*/ 745067 h 1557982"/>
              <a:gd name="connsiteX2" fmla="*/ 573474 w 3239652"/>
              <a:gd name="connsiteY2" fmla="*/ 733778 h 1557982"/>
              <a:gd name="connsiteX3" fmla="*/ 528319 w 3239652"/>
              <a:gd name="connsiteY3" fmla="*/ 0 h 1557982"/>
              <a:gd name="connsiteX0" fmla="*/ 2553906 w 3120350"/>
              <a:gd name="connsiteY0" fmla="*/ 1512148 h 1512263"/>
              <a:gd name="connsiteX1" fmla="*/ 2610351 w 3120350"/>
              <a:gd name="connsiteY1" fmla="*/ 699348 h 1512263"/>
              <a:gd name="connsiteX2" fmla="*/ 454172 w 3120350"/>
              <a:gd name="connsiteY2" fmla="*/ 688059 h 1512263"/>
              <a:gd name="connsiteX3" fmla="*/ 395877 w 3120350"/>
              <a:gd name="connsiteY3" fmla="*/ 0 h 1512263"/>
              <a:gd name="connsiteX0" fmla="*/ 2545695 w 3112139"/>
              <a:gd name="connsiteY0" fmla="*/ 1576442 h 1576557"/>
              <a:gd name="connsiteX1" fmla="*/ 2602140 w 3112139"/>
              <a:gd name="connsiteY1" fmla="*/ 763642 h 1576557"/>
              <a:gd name="connsiteX2" fmla="*/ 445961 w 3112139"/>
              <a:gd name="connsiteY2" fmla="*/ 752353 h 1576557"/>
              <a:gd name="connsiteX3" fmla="*/ 399572 w 3112139"/>
              <a:gd name="connsiteY3" fmla="*/ 0 h 1576557"/>
              <a:gd name="connsiteX0" fmla="*/ 2576461 w 3142905"/>
              <a:gd name="connsiteY0" fmla="*/ 1576442 h 1576557"/>
              <a:gd name="connsiteX1" fmla="*/ 2632906 w 3142905"/>
              <a:gd name="connsiteY1" fmla="*/ 763642 h 1576557"/>
              <a:gd name="connsiteX2" fmla="*/ 476727 w 3142905"/>
              <a:gd name="connsiteY2" fmla="*/ 752353 h 1576557"/>
              <a:gd name="connsiteX3" fmla="*/ 430338 w 3142905"/>
              <a:gd name="connsiteY3" fmla="*/ 0 h 1576557"/>
              <a:gd name="connsiteX0" fmla="*/ 2689468 w 3255912"/>
              <a:gd name="connsiteY0" fmla="*/ 1576442 h 1576557"/>
              <a:gd name="connsiteX1" fmla="*/ 2745913 w 3255912"/>
              <a:gd name="connsiteY1" fmla="*/ 763642 h 1576557"/>
              <a:gd name="connsiteX2" fmla="*/ 589734 w 3255912"/>
              <a:gd name="connsiteY2" fmla="*/ 752353 h 1576557"/>
              <a:gd name="connsiteX3" fmla="*/ 543345 w 3255912"/>
              <a:gd name="connsiteY3" fmla="*/ 0 h 1576557"/>
              <a:gd name="connsiteX0" fmla="*/ 2594819 w 3161263"/>
              <a:gd name="connsiteY0" fmla="*/ 1576442 h 1576557"/>
              <a:gd name="connsiteX1" fmla="*/ 2651264 w 3161263"/>
              <a:gd name="connsiteY1" fmla="*/ 763642 h 1576557"/>
              <a:gd name="connsiteX2" fmla="*/ 495085 w 3161263"/>
              <a:gd name="connsiteY2" fmla="*/ 752353 h 1576557"/>
              <a:gd name="connsiteX3" fmla="*/ 448696 w 3161263"/>
              <a:gd name="connsiteY3" fmla="*/ 0 h 1576557"/>
              <a:gd name="connsiteX0" fmla="*/ 2452733 w 3019177"/>
              <a:gd name="connsiteY0" fmla="*/ 1576442 h 1576557"/>
              <a:gd name="connsiteX1" fmla="*/ 2509178 w 3019177"/>
              <a:gd name="connsiteY1" fmla="*/ 763642 h 1576557"/>
              <a:gd name="connsiteX2" fmla="*/ 352999 w 3019177"/>
              <a:gd name="connsiteY2" fmla="*/ 752353 h 1576557"/>
              <a:gd name="connsiteX3" fmla="*/ 306610 w 3019177"/>
              <a:gd name="connsiteY3" fmla="*/ 0 h 1576557"/>
              <a:gd name="connsiteX0" fmla="*/ 3387653 w 3680971"/>
              <a:gd name="connsiteY0" fmla="*/ 0 h 801223"/>
              <a:gd name="connsiteX1" fmla="*/ 2509178 w 3680971"/>
              <a:gd name="connsiteY1" fmla="*/ 801220 h 801223"/>
              <a:gd name="connsiteX2" fmla="*/ 352999 w 3680971"/>
              <a:gd name="connsiteY2" fmla="*/ 789931 h 801223"/>
              <a:gd name="connsiteX3" fmla="*/ 306610 w 3680971"/>
              <a:gd name="connsiteY3" fmla="*/ 37578 h 801223"/>
              <a:gd name="connsiteX0" fmla="*/ 3387653 w 3921553"/>
              <a:gd name="connsiteY0" fmla="*/ 0 h 831968"/>
              <a:gd name="connsiteX1" fmla="*/ 3373539 w 3921553"/>
              <a:gd name="connsiteY1" fmla="*/ 831964 h 831968"/>
              <a:gd name="connsiteX2" fmla="*/ 352999 w 3921553"/>
              <a:gd name="connsiteY2" fmla="*/ 789931 h 831968"/>
              <a:gd name="connsiteX3" fmla="*/ 306610 w 3921553"/>
              <a:gd name="connsiteY3" fmla="*/ 37578 h 831968"/>
            </a:gdLst>
            <a:ahLst/>
            <a:cxnLst>
              <a:cxn ang="0">
                <a:pos x="connsiteX0" y="connsiteY0"/>
              </a:cxn>
              <a:cxn ang="0">
                <a:pos x="connsiteX1" y="connsiteY1"/>
              </a:cxn>
              <a:cxn ang="0">
                <a:pos x="connsiteX2" y="connsiteY2"/>
              </a:cxn>
              <a:cxn ang="0">
                <a:pos x="connsiteX3" y="connsiteY3"/>
              </a:cxn>
            </a:cxnLst>
            <a:rect l="l" t="t" r="r" b="b"/>
            <a:pathLst>
              <a:path w="3921553" h="831968">
                <a:moveTo>
                  <a:pt x="3387653" y="0"/>
                </a:moveTo>
                <a:cubicBezTo>
                  <a:pt x="4200924" y="11289"/>
                  <a:pt x="3994428" y="833845"/>
                  <a:pt x="3373539" y="831964"/>
                </a:cubicBezTo>
                <a:lnTo>
                  <a:pt x="352999" y="789931"/>
                </a:lnTo>
                <a:cubicBezTo>
                  <a:pt x="-76330" y="799426"/>
                  <a:pt x="-140088" y="69491"/>
                  <a:pt x="306610" y="37578"/>
                </a:cubicBez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0E356976-1D4F-4F1A-82C2-C2410EDB7141}"/>
              </a:ext>
            </a:extLst>
          </p:cNvPr>
          <p:cNvSpPr/>
          <p:nvPr/>
        </p:nvSpPr>
        <p:spPr>
          <a:xfrm>
            <a:off x="4083854" y="2098566"/>
            <a:ext cx="569380" cy="5655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21A23FA-8CDC-4E09-A1C1-41C5B95BAF87}"/>
              </a:ext>
            </a:extLst>
          </p:cNvPr>
          <p:cNvSpPr txBox="1"/>
          <p:nvPr/>
        </p:nvSpPr>
        <p:spPr>
          <a:xfrm>
            <a:off x="4102234" y="2204864"/>
            <a:ext cx="525486" cy="369332"/>
          </a:xfrm>
          <a:prstGeom prst="rect">
            <a:avLst/>
          </a:prstGeom>
          <a:noFill/>
        </p:spPr>
        <p:txBody>
          <a:bodyPr wrap="square">
            <a:spAutoFit/>
          </a:bodyPr>
          <a:lstStyle/>
          <a:p>
            <a:pPr algn="ctr"/>
            <a:r>
              <a:rPr lang="en-US" dirty="0">
                <a:latin typeface="Consolas" panose="020B0609020204030204" pitchFamily="49" charset="0"/>
              </a:rPr>
              <a:t>42</a:t>
            </a:r>
          </a:p>
        </p:txBody>
      </p:sp>
      <p:sp>
        <p:nvSpPr>
          <p:cNvPr id="30" name="Oval 29">
            <a:extLst>
              <a:ext uri="{FF2B5EF4-FFF2-40B4-BE49-F238E27FC236}">
                <a16:creationId xmlns:a16="http://schemas.microsoft.com/office/drawing/2014/main" id="{6987C9D5-1B32-47E9-A795-708D95DA759A}"/>
              </a:ext>
            </a:extLst>
          </p:cNvPr>
          <p:cNvSpPr/>
          <p:nvPr/>
        </p:nvSpPr>
        <p:spPr>
          <a:xfrm>
            <a:off x="5197212" y="2097627"/>
            <a:ext cx="569380" cy="5655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4E6BE89B-F2F1-4277-9A5A-2557DD50D1BB}"/>
              </a:ext>
            </a:extLst>
          </p:cNvPr>
          <p:cNvSpPr txBox="1"/>
          <p:nvPr/>
        </p:nvSpPr>
        <p:spPr>
          <a:xfrm>
            <a:off x="5219159" y="2198448"/>
            <a:ext cx="525486" cy="369332"/>
          </a:xfrm>
          <a:prstGeom prst="rect">
            <a:avLst/>
          </a:prstGeom>
          <a:noFill/>
        </p:spPr>
        <p:txBody>
          <a:bodyPr wrap="square">
            <a:spAutoFit/>
          </a:bodyPr>
          <a:lstStyle/>
          <a:p>
            <a:pPr algn="ctr"/>
            <a:r>
              <a:rPr lang="en-US" dirty="0">
                <a:latin typeface="Consolas" panose="020B0609020204030204" pitchFamily="49" charset="0"/>
              </a:rPr>
              <a:t>53</a:t>
            </a:r>
          </a:p>
        </p:txBody>
      </p:sp>
      <p:sp>
        <p:nvSpPr>
          <p:cNvPr id="37" name="Oval 36">
            <a:extLst>
              <a:ext uri="{FF2B5EF4-FFF2-40B4-BE49-F238E27FC236}">
                <a16:creationId xmlns:a16="http://schemas.microsoft.com/office/drawing/2014/main" id="{8BB2F482-4753-4017-97B3-91CBF7BD9F4D}"/>
              </a:ext>
            </a:extLst>
          </p:cNvPr>
          <p:cNvSpPr/>
          <p:nvPr/>
        </p:nvSpPr>
        <p:spPr>
          <a:xfrm>
            <a:off x="6323052" y="2095138"/>
            <a:ext cx="569380" cy="5655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04C90A72-C2C3-4EB1-B564-D2A17509B761}"/>
              </a:ext>
            </a:extLst>
          </p:cNvPr>
          <p:cNvSpPr txBox="1"/>
          <p:nvPr/>
        </p:nvSpPr>
        <p:spPr>
          <a:xfrm>
            <a:off x="6344999" y="2195959"/>
            <a:ext cx="525486" cy="369332"/>
          </a:xfrm>
          <a:prstGeom prst="rect">
            <a:avLst/>
          </a:prstGeom>
          <a:noFill/>
        </p:spPr>
        <p:txBody>
          <a:bodyPr wrap="square">
            <a:spAutoFit/>
          </a:bodyPr>
          <a:lstStyle/>
          <a:p>
            <a:pPr algn="ctr"/>
            <a:r>
              <a:rPr lang="en-US" dirty="0">
                <a:latin typeface="Consolas" panose="020B0609020204030204" pitchFamily="49" charset="0"/>
              </a:rPr>
              <a:t>58</a:t>
            </a:r>
          </a:p>
        </p:txBody>
      </p:sp>
      <p:cxnSp>
        <p:nvCxnSpPr>
          <p:cNvPr id="39" name="Straight Arrow Connector 38">
            <a:extLst>
              <a:ext uri="{FF2B5EF4-FFF2-40B4-BE49-F238E27FC236}">
                <a16:creationId xmlns:a16="http://schemas.microsoft.com/office/drawing/2014/main" id="{22CC6AF8-CB8C-4145-B51C-8435C544F3F9}"/>
              </a:ext>
            </a:extLst>
          </p:cNvPr>
          <p:cNvCxnSpPr>
            <a:cxnSpLocks/>
          </p:cNvCxnSpPr>
          <p:nvPr/>
        </p:nvCxnSpPr>
        <p:spPr>
          <a:xfrm>
            <a:off x="6896464" y="2375435"/>
            <a:ext cx="5426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DC90EF87-A211-4969-9E79-73C9F9DF26C9}"/>
              </a:ext>
            </a:extLst>
          </p:cNvPr>
          <p:cNvSpPr/>
          <p:nvPr/>
        </p:nvSpPr>
        <p:spPr>
          <a:xfrm>
            <a:off x="7434910" y="2092649"/>
            <a:ext cx="569380" cy="5655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B2C0681C-7F4F-4849-B69F-1DFCDB9EC170}"/>
              </a:ext>
            </a:extLst>
          </p:cNvPr>
          <p:cNvSpPr txBox="1"/>
          <p:nvPr/>
        </p:nvSpPr>
        <p:spPr>
          <a:xfrm>
            <a:off x="7456857" y="2193470"/>
            <a:ext cx="525486" cy="369332"/>
          </a:xfrm>
          <a:prstGeom prst="rect">
            <a:avLst/>
          </a:prstGeom>
          <a:noFill/>
        </p:spPr>
        <p:txBody>
          <a:bodyPr wrap="square">
            <a:spAutoFit/>
          </a:bodyPr>
          <a:lstStyle/>
          <a:p>
            <a:pPr algn="ctr"/>
            <a:r>
              <a:rPr lang="en-US" dirty="0">
                <a:latin typeface="Consolas" panose="020B0609020204030204" pitchFamily="49" charset="0"/>
              </a:rPr>
              <a:t>64</a:t>
            </a:r>
          </a:p>
        </p:txBody>
      </p:sp>
      <p:cxnSp>
        <p:nvCxnSpPr>
          <p:cNvPr id="43" name="Straight Arrow Connector 42">
            <a:extLst>
              <a:ext uri="{FF2B5EF4-FFF2-40B4-BE49-F238E27FC236}">
                <a16:creationId xmlns:a16="http://schemas.microsoft.com/office/drawing/2014/main" id="{2891960A-E819-4A55-A8C7-CBA51DC9D147}"/>
              </a:ext>
            </a:extLst>
          </p:cNvPr>
          <p:cNvCxnSpPr>
            <a:cxnSpLocks/>
          </p:cNvCxnSpPr>
          <p:nvPr/>
        </p:nvCxnSpPr>
        <p:spPr>
          <a:xfrm>
            <a:off x="5759421" y="2371740"/>
            <a:ext cx="5426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68DEFAA8-8AED-4281-8AC5-555CD1551270}"/>
              </a:ext>
            </a:extLst>
          </p:cNvPr>
          <p:cNvCxnSpPr>
            <a:cxnSpLocks/>
          </p:cNvCxnSpPr>
          <p:nvPr/>
        </p:nvCxnSpPr>
        <p:spPr>
          <a:xfrm>
            <a:off x="4662836" y="2379475"/>
            <a:ext cx="5426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3279C500-98B9-4F29-82D8-BBFFFEA509B7}"/>
              </a:ext>
            </a:extLst>
          </p:cNvPr>
          <p:cNvCxnSpPr>
            <a:cxnSpLocks/>
          </p:cNvCxnSpPr>
          <p:nvPr/>
        </p:nvCxnSpPr>
        <p:spPr>
          <a:xfrm>
            <a:off x="8010974" y="2360310"/>
            <a:ext cx="5426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 name="Freeform: Shape 67">
            <a:extLst>
              <a:ext uri="{FF2B5EF4-FFF2-40B4-BE49-F238E27FC236}">
                <a16:creationId xmlns:a16="http://schemas.microsoft.com/office/drawing/2014/main" id="{A3112542-E67E-46A5-987C-652D33D49135}"/>
              </a:ext>
            </a:extLst>
          </p:cNvPr>
          <p:cNvSpPr/>
          <p:nvPr/>
        </p:nvSpPr>
        <p:spPr>
          <a:xfrm>
            <a:off x="3008088" y="2523763"/>
            <a:ext cx="4463459" cy="220679"/>
          </a:xfrm>
          <a:custGeom>
            <a:avLst/>
            <a:gdLst>
              <a:gd name="connsiteX0" fmla="*/ 2895502 w 3406233"/>
              <a:gd name="connsiteY0" fmla="*/ 1659467 h 1659467"/>
              <a:gd name="connsiteX1" fmla="*/ 3403502 w 3406233"/>
              <a:gd name="connsiteY1" fmla="*/ 1219200 h 1659467"/>
              <a:gd name="connsiteX2" fmla="*/ 2951947 w 3406233"/>
              <a:gd name="connsiteY2" fmla="*/ 846667 h 1659467"/>
              <a:gd name="connsiteX3" fmla="*/ 569991 w 3406233"/>
              <a:gd name="connsiteY3" fmla="*/ 812800 h 1659467"/>
              <a:gd name="connsiteX4" fmla="*/ 5547 w 3406233"/>
              <a:gd name="connsiteY4" fmla="*/ 395112 h 1659467"/>
              <a:gd name="connsiteX5" fmla="*/ 310347 w 3406233"/>
              <a:gd name="connsiteY5" fmla="*/ 79023 h 1659467"/>
              <a:gd name="connsiteX6" fmla="*/ 773191 w 3406233"/>
              <a:gd name="connsiteY6" fmla="*/ 0 h 1659467"/>
              <a:gd name="connsiteX0" fmla="*/ 2895502 w 3406233"/>
              <a:gd name="connsiteY0" fmla="*/ 1659467 h 1659467"/>
              <a:gd name="connsiteX1" fmla="*/ 3403502 w 3406233"/>
              <a:gd name="connsiteY1" fmla="*/ 1219200 h 1659467"/>
              <a:gd name="connsiteX2" fmla="*/ 2951947 w 3406233"/>
              <a:gd name="connsiteY2" fmla="*/ 846667 h 1659467"/>
              <a:gd name="connsiteX3" fmla="*/ 569991 w 3406233"/>
              <a:gd name="connsiteY3" fmla="*/ 812800 h 1659467"/>
              <a:gd name="connsiteX4" fmla="*/ 5547 w 3406233"/>
              <a:gd name="connsiteY4" fmla="*/ 395112 h 1659467"/>
              <a:gd name="connsiteX5" fmla="*/ 310347 w 3406233"/>
              <a:gd name="connsiteY5" fmla="*/ 79023 h 1659467"/>
              <a:gd name="connsiteX6" fmla="*/ 773191 w 3406233"/>
              <a:gd name="connsiteY6" fmla="*/ 0 h 1659467"/>
              <a:gd name="connsiteX0" fmla="*/ 2895502 w 3408740"/>
              <a:gd name="connsiteY0" fmla="*/ 1659467 h 1659467"/>
              <a:gd name="connsiteX1" fmla="*/ 3403502 w 3408740"/>
              <a:gd name="connsiteY1" fmla="*/ 1219200 h 1659467"/>
              <a:gd name="connsiteX2" fmla="*/ 2951947 w 3408740"/>
              <a:gd name="connsiteY2" fmla="*/ 846667 h 1659467"/>
              <a:gd name="connsiteX3" fmla="*/ 569991 w 3408740"/>
              <a:gd name="connsiteY3" fmla="*/ 812800 h 1659467"/>
              <a:gd name="connsiteX4" fmla="*/ 5547 w 3408740"/>
              <a:gd name="connsiteY4" fmla="*/ 395112 h 1659467"/>
              <a:gd name="connsiteX5" fmla="*/ 310347 w 3408740"/>
              <a:gd name="connsiteY5" fmla="*/ 79023 h 1659467"/>
              <a:gd name="connsiteX6" fmla="*/ 773191 w 3408740"/>
              <a:gd name="connsiteY6" fmla="*/ 0 h 1659467"/>
              <a:gd name="connsiteX0" fmla="*/ 2905367 w 3414766"/>
              <a:gd name="connsiteY0" fmla="*/ 1659467 h 1659467"/>
              <a:gd name="connsiteX1" fmla="*/ 3413367 w 3414766"/>
              <a:gd name="connsiteY1" fmla="*/ 1219200 h 1659467"/>
              <a:gd name="connsiteX2" fmla="*/ 2961812 w 3414766"/>
              <a:gd name="connsiteY2" fmla="*/ 846667 h 1659467"/>
              <a:gd name="connsiteX3" fmla="*/ 805633 w 3414766"/>
              <a:gd name="connsiteY3" fmla="*/ 835378 h 1659467"/>
              <a:gd name="connsiteX4" fmla="*/ 15412 w 3414766"/>
              <a:gd name="connsiteY4" fmla="*/ 395112 h 1659467"/>
              <a:gd name="connsiteX5" fmla="*/ 320212 w 3414766"/>
              <a:gd name="connsiteY5" fmla="*/ 79023 h 1659467"/>
              <a:gd name="connsiteX6" fmla="*/ 783056 w 3414766"/>
              <a:gd name="connsiteY6" fmla="*/ 0 h 1659467"/>
              <a:gd name="connsiteX0" fmla="*/ 2905367 w 3414766"/>
              <a:gd name="connsiteY0" fmla="*/ 1659467 h 1659467"/>
              <a:gd name="connsiteX1" fmla="*/ 3413367 w 3414766"/>
              <a:gd name="connsiteY1" fmla="*/ 1219200 h 1659467"/>
              <a:gd name="connsiteX2" fmla="*/ 2961812 w 3414766"/>
              <a:gd name="connsiteY2" fmla="*/ 846667 h 1659467"/>
              <a:gd name="connsiteX3" fmla="*/ 805633 w 3414766"/>
              <a:gd name="connsiteY3" fmla="*/ 835378 h 1659467"/>
              <a:gd name="connsiteX4" fmla="*/ 15412 w 3414766"/>
              <a:gd name="connsiteY4" fmla="*/ 395112 h 1659467"/>
              <a:gd name="connsiteX5" fmla="*/ 320212 w 3414766"/>
              <a:gd name="connsiteY5" fmla="*/ 79023 h 1659467"/>
              <a:gd name="connsiteX6" fmla="*/ 783056 w 3414766"/>
              <a:gd name="connsiteY6" fmla="*/ 0 h 1659467"/>
              <a:gd name="connsiteX0" fmla="*/ 2905367 w 3437002"/>
              <a:gd name="connsiteY0" fmla="*/ 1659467 h 1659467"/>
              <a:gd name="connsiteX1" fmla="*/ 3435945 w 3437002"/>
              <a:gd name="connsiteY1" fmla="*/ 1264355 h 1659467"/>
              <a:gd name="connsiteX2" fmla="*/ 2961812 w 3437002"/>
              <a:gd name="connsiteY2" fmla="*/ 846667 h 1659467"/>
              <a:gd name="connsiteX3" fmla="*/ 805633 w 3437002"/>
              <a:gd name="connsiteY3" fmla="*/ 835378 h 1659467"/>
              <a:gd name="connsiteX4" fmla="*/ 15412 w 3437002"/>
              <a:gd name="connsiteY4" fmla="*/ 395112 h 1659467"/>
              <a:gd name="connsiteX5" fmla="*/ 320212 w 3437002"/>
              <a:gd name="connsiteY5" fmla="*/ 79023 h 1659467"/>
              <a:gd name="connsiteX6" fmla="*/ 783056 w 3437002"/>
              <a:gd name="connsiteY6" fmla="*/ 0 h 1659467"/>
              <a:gd name="connsiteX0" fmla="*/ 2905367 w 3106213"/>
              <a:gd name="connsiteY0" fmla="*/ 1659467 h 1659467"/>
              <a:gd name="connsiteX1" fmla="*/ 2961812 w 3106213"/>
              <a:gd name="connsiteY1" fmla="*/ 846667 h 1659467"/>
              <a:gd name="connsiteX2" fmla="*/ 805633 w 3106213"/>
              <a:gd name="connsiteY2" fmla="*/ 835378 h 1659467"/>
              <a:gd name="connsiteX3" fmla="*/ 15412 w 3106213"/>
              <a:gd name="connsiteY3" fmla="*/ 395112 h 1659467"/>
              <a:gd name="connsiteX4" fmla="*/ 320212 w 3106213"/>
              <a:gd name="connsiteY4" fmla="*/ 79023 h 1659467"/>
              <a:gd name="connsiteX5" fmla="*/ 783056 w 3106213"/>
              <a:gd name="connsiteY5" fmla="*/ 0 h 1659467"/>
              <a:gd name="connsiteX0" fmla="*/ 2905367 w 3379209"/>
              <a:gd name="connsiteY0" fmla="*/ 1659467 h 1659604"/>
              <a:gd name="connsiteX1" fmla="*/ 2961812 w 3379209"/>
              <a:gd name="connsiteY1" fmla="*/ 846667 h 1659604"/>
              <a:gd name="connsiteX2" fmla="*/ 805633 w 3379209"/>
              <a:gd name="connsiteY2" fmla="*/ 835378 h 1659604"/>
              <a:gd name="connsiteX3" fmla="*/ 15412 w 3379209"/>
              <a:gd name="connsiteY3" fmla="*/ 395112 h 1659604"/>
              <a:gd name="connsiteX4" fmla="*/ 320212 w 3379209"/>
              <a:gd name="connsiteY4" fmla="*/ 79023 h 1659604"/>
              <a:gd name="connsiteX5" fmla="*/ 783056 w 3379209"/>
              <a:gd name="connsiteY5" fmla="*/ 0 h 1659604"/>
              <a:gd name="connsiteX0" fmla="*/ 2905367 w 3471811"/>
              <a:gd name="connsiteY0" fmla="*/ 1659467 h 1659582"/>
              <a:gd name="connsiteX1" fmla="*/ 2961812 w 3471811"/>
              <a:gd name="connsiteY1" fmla="*/ 846667 h 1659582"/>
              <a:gd name="connsiteX2" fmla="*/ 805633 w 3471811"/>
              <a:gd name="connsiteY2" fmla="*/ 835378 h 1659582"/>
              <a:gd name="connsiteX3" fmla="*/ 15412 w 3471811"/>
              <a:gd name="connsiteY3" fmla="*/ 395112 h 1659582"/>
              <a:gd name="connsiteX4" fmla="*/ 320212 w 3471811"/>
              <a:gd name="connsiteY4" fmla="*/ 79023 h 1659582"/>
              <a:gd name="connsiteX5" fmla="*/ 783056 w 3471811"/>
              <a:gd name="connsiteY5" fmla="*/ 0 h 1659582"/>
              <a:gd name="connsiteX0" fmla="*/ 2585155 w 3151599"/>
              <a:gd name="connsiteY0" fmla="*/ 1659467 h 1659582"/>
              <a:gd name="connsiteX1" fmla="*/ 2641600 w 3151599"/>
              <a:gd name="connsiteY1" fmla="*/ 846667 h 1659582"/>
              <a:gd name="connsiteX2" fmla="*/ 485421 w 3151599"/>
              <a:gd name="connsiteY2" fmla="*/ 835378 h 1659582"/>
              <a:gd name="connsiteX3" fmla="*/ 0 w 3151599"/>
              <a:gd name="connsiteY3" fmla="*/ 79023 h 1659582"/>
              <a:gd name="connsiteX4" fmla="*/ 462844 w 3151599"/>
              <a:gd name="connsiteY4" fmla="*/ 0 h 1659582"/>
              <a:gd name="connsiteX0" fmla="*/ 2266085 w 2832529"/>
              <a:gd name="connsiteY0" fmla="*/ 1659467 h 1659582"/>
              <a:gd name="connsiteX1" fmla="*/ 2322530 w 2832529"/>
              <a:gd name="connsiteY1" fmla="*/ 846667 h 1659582"/>
              <a:gd name="connsiteX2" fmla="*/ 166351 w 2832529"/>
              <a:gd name="connsiteY2" fmla="*/ 835378 h 1659582"/>
              <a:gd name="connsiteX3" fmla="*/ 143774 w 2832529"/>
              <a:gd name="connsiteY3" fmla="*/ 0 h 1659582"/>
              <a:gd name="connsiteX0" fmla="*/ 2426559 w 2993003"/>
              <a:gd name="connsiteY0" fmla="*/ 1659467 h 1659582"/>
              <a:gd name="connsiteX1" fmla="*/ 2483004 w 2993003"/>
              <a:gd name="connsiteY1" fmla="*/ 846667 h 1659582"/>
              <a:gd name="connsiteX2" fmla="*/ 326825 w 2993003"/>
              <a:gd name="connsiteY2" fmla="*/ 835378 h 1659582"/>
              <a:gd name="connsiteX3" fmla="*/ 304248 w 2993003"/>
              <a:gd name="connsiteY3" fmla="*/ 0 h 1659582"/>
              <a:gd name="connsiteX0" fmla="*/ 2651927 w 3218371"/>
              <a:gd name="connsiteY0" fmla="*/ 1659467 h 1659582"/>
              <a:gd name="connsiteX1" fmla="*/ 2708372 w 3218371"/>
              <a:gd name="connsiteY1" fmla="*/ 846667 h 1659582"/>
              <a:gd name="connsiteX2" fmla="*/ 552193 w 3218371"/>
              <a:gd name="connsiteY2" fmla="*/ 835378 h 1659582"/>
              <a:gd name="connsiteX3" fmla="*/ 529616 w 3218371"/>
              <a:gd name="connsiteY3" fmla="*/ 0 h 1659582"/>
              <a:gd name="connsiteX0" fmla="*/ 2544848 w 3111292"/>
              <a:gd name="connsiteY0" fmla="*/ 1557867 h 1557982"/>
              <a:gd name="connsiteX1" fmla="*/ 2601293 w 3111292"/>
              <a:gd name="connsiteY1" fmla="*/ 745067 h 1557982"/>
              <a:gd name="connsiteX2" fmla="*/ 445114 w 3111292"/>
              <a:gd name="connsiteY2" fmla="*/ 733778 h 1557982"/>
              <a:gd name="connsiteX3" fmla="*/ 399959 w 3111292"/>
              <a:gd name="connsiteY3" fmla="*/ 0 h 1557982"/>
              <a:gd name="connsiteX0" fmla="*/ 2617019 w 3183463"/>
              <a:gd name="connsiteY0" fmla="*/ 1557867 h 1557982"/>
              <a:gd name="connsiteX1" fmla="*/ 2673464 w 3183463"/>
              <a:gd name="connsiteY1" fmla="*/ 745067 h 1557982"/>
              <a:gd name="connsiteX2" fmla="*/ 517285 w 3183463"/>
              <a:gd name="connsiteY2" fmla="*/ 733778 h 1557982"/>
              <a:gd name="connsiteX3" fmla="*/ 472130 w 3183463"/>
              <a:gd name="connsiteY3" fmla="*/ 0 h 1557982"/>
              <a:gd name="connsiteX0" fmla="*/ 2673208 w 3239652"/>
              <a:gd name="connsiteY0" fmla="*/ 1557867 h 1557982"/>
              <a:gd name="connsiteX1" fmla="*/ 2729653 w 3239652"/>
              <a:gd name="connsiteY1" fmla="*/ 745067 h 1557982"/>
              <a:gd name="connsiteX2" fmla="*/ 573474 w 3239652"/>
              <a:gd name="connsiteY2" fmla="*/ 733778 h 1557982"/>
              <a:gd name="connsiteX3" fmla="*/ 528319 w 3239652"/>
              <a:gd name="connsiteY3" fmla="*/ 0 h 1557982"/>
              <a:gd name="connsiteX0" fmla="*/ 2553906 w 3120350"/>
              <a:gd name="connsiteY0" fmla="*/ 1512148 h 1512263"/>
              <a:gd name="connsiteX1" fmla="*/ 2610351 w 3120350"/>
              <a:gd name="connsiteY1" fmla="*/ 699348 h 1512263"/>
              <a:gd name="connsiteX2" fmla="*/ 454172 w 3120350"/>
              <a:gd name="connsiteY2" fmla="*/ 688059 h 1512263"/>
              <a:gd name="connsiteX3" fmla="*/ 395877 w 3120350"/>
              <a:gd name="connsiteY3" fmla="*/ 0 h 1512263"/>
              <a:gd name="connsiteX0" fmla="*/ 2545695 w 3112139"/>
              <a:gd name="connsiteY0" fmla="*/ 1576442 h 1576557"/>
              <a:gd name="connsiteX1" fmla="*/ 2602140 w 3112139"/>
              <a:gd name="connsiteY1" fmla="*/ 763642 h 1576557"/>
              <a:gd name="connsiteX2" fmla="*/ 445961 w 3112139"/>
              <a:gd name="connsiteY2" fmla="*/ 752353 h 1576557"/>
              <a:gd name="connsiteX3" fmla="*/ 399572 w 3112139"/>
              <a:gd name="connsiteY3" fmla="*/ 0 h 1576557"/>
              <a:gd name="connsiteX0" fmla="*/ 2576461 w 3142905"/>
              <a:gd name="connsiteY0" fmla="*/ 1576442 h 1576557"/>
              <a:gd name="connsiteX1" fmla="*/ 2632906 w 3142905"/>
              <a:gd name="connsiteY1" fmla="*/ 763642 h 1576557"/>
              <a:gd name="connsiteX2" fmla="*/ 476727 w 3142905"/>
              <a:gd name="connsiteY2" fmla="*/ 752353 h 1576557"/>
              <a:gd name="connsiteX3" fmla="*/ 430338 w 3142905"/>
              <a:gd name="connsiteY3" fmla="*/ 0 h 1576557"/>
              <a:gd name="connsiteX0" fmla="*/ 2689468 w 3255912"/>
              <a:gd name="connsiteY0" fmla="*/ 1576442 h 1576557"/>
              <a:gd name="connsiteX1" fmla="*/ 2745913 w 3255912"/>
              <a:gd name="connsiteY1" fmla="*/ 763642 h 1576557"/>
              <a:gd name="connsiteX2" fmla="*/ 589734 w 3255912"/>
              <a:gd name="connsiteY2" fmla="*/ 752353 h 1576557"/>
              <a:gd name="connsiteX3" fmla="*/ 543345 w 3255912"/>
              <a:gd name="connsiteY3" fmla="*/ 0 h 1576557"/>
              <a:gd name="connsiteX0" fmla="*/ 2099734 w 2666178"/>
              <a:gd name="connsiteY0" fmla="*/ 824089 h 824204"/>
              <a:gd name="connsiteX1" fmla="*/ 2156179 w 2666178"/>
              <a:gd name="connsiteY1" fmla="*/ 11289 h 824204"/>
              <a:gd name="connsiteX2" fmla="*/ 0 w 2666178"/>
              <a:gd name="connsiteY2" fmla="*/ 0 h 824204"/>
              <a:gd name="connsiteX0" fmla="*/ 2614084 w 2994806"/>
              <a:gd name="connsiteY0" fmla="*/ 0 h 364497"/>
              <a:gd name="connsiteX1" fmla="*/ 2156179 w 2994806"/>
              <a:gd name="connsiteY1" fmla="*/ 364490 h 364497"/>
              <a:gd name="connsiteX2" fmla="*/ 0 w 2994806"/>
              <a:gd name="connsiteY2" fmla="*/ 353201 h 364497"/>
              <a:gd name="connsiteX0" fmla="*/ 2614084 w 2614084"/>
              <a:gd name="connsiteY0" fmla="*/ 0 h 364507"/>
              <a:gd name="connsiteX1" fmla="*/ 2156179 w 2614084"/>
              <a:gd name="connsiteY1" fmla="*/ 364490 h 364507"/>
              <a:gd name="connsiteX2" fmla="*/ 0 w 2614084"/>
              <a:gd name="connsiteY2" fmla="*/ 353201 h 364507"/>
              <a:gd name="connsiteX0" fmla="*/ 2614084 w 2614084"/>
              <a:gd name="connsiteY0" fmla="*/ 0 h 364507"/>
              <a:gd name="connsiteX1" fmla="*/ 2156179 w 2614084"/>
              <a:gd name="connsiteY1" fmla="*/ 364490 h 364507"/>
              <a:gd name="connsiteX2" fmla="*/ 0 w 2614084"/>
              <a:gd name="connsiteY2" fmla="*/ 353201 h 364507"/>
              <a:gd name="connsiteX0" fmla="*/ 2671234 w 2671234"/>
              <a:gd name="connsiteY0" fmla="*/ 0 h 238856"/>
              <a:gd name="connsiteX1" fmla="*/ 2156179 w 2671234"/>
              <a:gd name="connsiteY1" fmla="*/ 238760 h 238856"/>
              <a:gd name="connsiteX2" fmla="*/ 0 w 2671234"/>
              <a:gd name="connsiteY2" fmla="*/ 227471 h 238856"/>
              <a:gd name="connsiteX0" fmla="*/ 2671234 w 2671234"/>
              <a:gd name="connsiteY0" fmla="*/ 0 h 238911"/>
              <a:gd name="connsiteX1" fmla="*/ 2156179 w 2671234"/>
              <a:gd name="connsiteY1" fmla="*/ 238760 h 238911"/>
              <a:gd name="connsiteX2" fmla="*/ 0 w 2671234"/>
              <a:gd name="connsiteY2" fmla="*/ 227471 h 238911"/>
            </a:gdLst>
            <a:ahLst/>
            <a:cxnLst>
              <a:cxn ang="0">
                <a:pos x="connsiteX0" y="connsiteY0"/>
              </a:cxn>
              <a:cxn ang="0">
                <a:pos x="connsiteX1" y="connsiteY1"/>
              </a:cxn>
              <a:cxn ang="0">
                <a:pos x="connsiteX2" y="connsiteY2"/>
              </a:cxn>
            </a:cxnLst>
            <a:rect l="l" t="t" r="r" b="b"/>
            <a:pathLst>
              <a:path w="2671234" h="238911">
                <a:moveTo>
                  <a:pt x="2671234" y="0"/>
                </a:moveTo>
                <a:cubicBezTo>
                  <a:pt x="2375795" y="228459"/>
                  <a:pt x="2434168" y="240641"/>
                  <a:pt x="2156179" y="238760"/>
                </a:cubicBezTo>
                <a:lnTo>
                  <a:pt x="0" y="227471"/>
                </a:lnTo>
              </a:path>
            </a:pathLst>
          </a:custGeom>
          <a:noFill/>
          <a:ln w="28575">
            <a:solidFill>
              <a:schemeClr val="tx1"/>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2" name="Table 41">
            <a:extLst>
              <a:ext uri="{FF2B5EF4-FFF2-40B4-BE49-F238E27FC236}">
                <a16:creationId xmlns:a16="http://schemas.microsoft.com/office/drawing/2014/main" id="{DE398B9F-AA5D-4703-A629-4186612F4C12}"/>
              </a:ext>
            </a:extLst>
          </p:cNvPr>
          <p:cNvGraphicFramePr>
            <a:graphicFrameLocks noGrp="1"/>
          </p:cNvGraphicFramePr>
          <p:nvPr>
            <p:extLst>
              <p:ext uri="{D42A27DB-BD31-4B8C-83A1-F6EECF244321}">
                <p14:modId xmlns:p14="http://schemas.microsoft.com/office/powerpoint/2010/main" val="435474939"/>
              </p:ext>
            </p:extLst>
          </p:nvPr>
        </p:nvGraphicFramePr>
        <p:xfrm>
          <a:off x="2783230" y="2946669"/>
          <a:ext cx="576064" cy="370840"/>
        </p:xfrm>
        <a:graphic>
          <a:graphicData uri="http://schemas.openxmlformats.org/drawingml/2006/table">
            <a:tbl>
              <a:tblPr firstRow="1" bandRow="1">
                <a:tableStyleId>{2D5ABB26-0587-4C30-8999-92F81FD0307C}</a:tableStyleId>
              </a:tblPr>
              <a:tblGrid>
                <a:gridCol w="576064">
                  <a:extLst>
                    <a:ext uri="{9D8B030D-6E8A-4147-A177-3AD203B41FA5}">
                      <a16:colId xmlns:a16="http://schemas.microsoft.com/office/drawing/2014/main" val="2304285258"/>
                    </a:ext>
                  </a:extLst>
                </a:gridCol>
              </a:tblGrid>
              <a:tr h="370840">
                <a:tc>
                  <a:txBody>
                    <a:bodyPr/>
                    <a:lstStyle/>
                    <a:p>
                      <a:pPr algn="ctr"/>
                      <a:r>
                        <a:rPr lang="en-US" dirty="0">
                          <a:latin typeface="Consolas" panose="020B0609020204030204" pitchFamily="49"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1495897"/>
                  </a:ext>
                </a:extLst>
              </a:tr>
            </a:tbl>
          </a:graphicData>
        </a:graphic>
      </p:graphicFrame>
      <p:cxnSp>
        <p:nvCxnSpPr>
          <p:cNvPr id="52" name="Straight Arrow Connector 51">
            <a:extLst>
              <a:ext uri="{FF2B5EF4-FFF2-40B4-BE49-F238E27FC236}">
                <a16:creationId xmlns:a16="http://schemas.microsoft.com/office/drawing/2014/main" id="{CE066C3D-35F0-43F8-91E4-934C01544249}"/>
              </a:ext>
            </a:extLst>
          </p:cNvPr>
          <p:cNvCxnSpPr>
            <a:cxnSpLocks/>
          </p:cNvCxnSpPr>
          <p:nvPr/>
        </p:nvCxnSpPr>
        <p:spPr>
          <a:xfrm flipV="1">
            <a:off x="2999291" y="2737462"/>
            <a:ext cx="648072"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B366FAB4-1E65-43B5-A286-50A3F858224B}"/>
              </a:ext>
            </a:extLst>
          </p:cNvPr>
          <p:cNvSpPr txBox="1"/>
          <p:nvPr/>
        </p:nvSpPr>
        <p:spPr>
          <a:xfrm>
            <a:off x="3665146" y="2519018"/>
            <a:ext cx="389065" cy="461665"/>
          </a:xfrm>
          <a:prstGeom prst="rect">
            <a:avLst/>
          </a:prstGeom>
          <a:noFill/>
        </p:spPr>
        <p:txBody>
          <a:bodyPr wrap="square">
            <a:spAutoFit/>
          </a:bodyPr>
          <a:lstStyle/>
          <a:p>
            <a:r>
              <a:rPr lang="en-US" sz="2400" b="1" dirty="0"/>
              <a:t>∅</a:t>
            </a:r>
          </a:p>
        </p:txBody>
      </p:sp>
      <p:cxnSp>
        <p:nvCxnSpPr>
          <p:cNvPr id="54" name="Straight Arrow Connector 53">
            <a:extLst>
              <a:ext uri="{FF2B5EF4-FFF2-40B4-BE49-F238E27FC236}">
                <a16:creationId xmlns:a16="http://schemas.microsoft.com/office/drawing/2014/main" id="{6F2231FF-872B-4439-B9A8-B9BA3013BF3C}"/>
              </a:ext>
            </a:extLst>
          </p:cNvPr>
          <p:cNvCxnSpPr>
            <a:cxnSpLocks/>
          </p:cNvCxnSpPr>
          <p:nvPr/>
        </p:nvCxnSpPr>
        <p:spPr>
          <a:xfrm flipV="1">
            <a:off x="2997277" y="2365992"/>
            <a:ext cx="648072"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EE2FEC56-2045-4CD6-8D22-1EB97ED387C4}"/>
              </a:ext>
            </a:extLst>
          </p:cNvPr>
          <p:cNvSpPr txBox="1"/>
          <p:nvPr/>
        </p:nvSpPr>
        <p:spPr>
          <a:xfrm>
            <a:off x="3663132" y="2123311"/>
            <a:ext cx="389065" cy="461665"/>
          </a:xfrm>
          <a:prstGeom prst="rect">
            <a:avLst/>
          </a:prstGeom>
          <a:noFill/>
        </p:spPr>
        <p:txBody>
          <a:bodyPr wrap="square">
            <a:spAutoFit/>
          </a:bodyPr>
          <a:lstStyle/>
          <a:p>
            <a:r>
              <a:rPr lang="en-US" sz="2400" b="1" dirty="0"/>
              <a:t>∅</a:t>
            </a:r>
          </a:p>
        </p:txBody>
      </p:sp>
      <p:graphicFrame>
        <p:nvGraphicFramePr>
          <p:cNvPr id="64" name="Table 63">
            <a:extLst>
              <a:ext uri="{FF2B5EF4-FFF2-40B4-BE49-F238E27FC236}">
                <a16:creationId xmlns:a16="http://schemas.microsoft.com/office/drawing/2014/main" id="{738AB634-C4D1-4ADA-B7D6-F1E681FA40F3}"/>
              </a:ext>
            </a:extLst>
          </p:cNvPr>
          <p:cNvGraphicFramePr>
            <a:graphicFrameLocks noGrp="1"/>
          </p:cNvGraphicFramePr>
          <p:nvPr>
            <p:extLst>
              <p:ext uri="{D42A27DB-BD31-4B8C-83A1-F6EECF244321}">
                <p14:modId xmlns:p14="http://schemas.microsoft.com/office/powerpoint/2010/main" val="227778249"/>
              </p:ext>
            </p:extLst>
          </p:nvPr>
        </p:nvGraphicFramePr>
        <p:xfrm>
          <a:off x="2779921" y="2946669"/>
          <a:ext cx="576064" cy="370840"/>
        </p:xfrm>
        <a:graphic>
          <a:graphicData uri="http://schemas.openxmlformats.org/drawingml/2006/table">
            <a:tbl>
              <a:tblPr firstRow="1" bandRow="1">
                <a:tableStyleId>{2D5ABB26-0587-4C30-8999-92F81FD0307C}</a:tableStyleId>
              </a:tblPr>
              <a:tblGrid>
                <a:gridCol w="576064">
                  <a:extLst>
                    <a:ext uri="{9D8B030D-6E8A-4147-A177-3AD203B41FA5}">
                      <a16:colId xmlns:a16="http://schemas.microsoft.com/office/drawing/2014/main" val="2304285258"/>
                    </a:ext>
                  </a:extLst>
                </a:gridCol>
              </a:tblGrid>
              <a:tr h="370840">
                <a:tc>
                  <a:txBody>
                    <a:bodyPr/>
                    <a:lstStyle/>
                    <a:p>
                      <a:pPr algn="ctr"/>
                      <a:r>
                        <a:rPr lang="en-US" dirty="0">
                          <a:latin typeface="Consolas" panose="020B0609020204030204" pitchFamily="49"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1495897"/>
                  </a:ext>
                </a:extLst>
              </a:tr>
            </a:tbl>
          </a:graphicData>
        </a:graphic>
      </p:graphicFrame>
      <p:pic>
        <p:nvPicPr>
          <p:cNvPr id="11" name="Audio 10">
            <a:hlinkClick r:id="" action="ppaction://media"/>
            <a:extLst>
              <a:ext uri="{FF2B5EF4-FFF2-40B4-BE49-F238E27FC236}">
                <a16:creationId xmlns:a16="http://schemas.microsoft.com/office/drawing/2014/main" id="{E10334F2-C109-4AE9-A90F-0CD1992A45F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052668604"/>
      </p:ext>
    </p:extLst>
  </p:cSld>
  <p:clrMapOvr>
    <a:masterClrMapping/>
  </p:clrMapOvr>
  <mc:AlternateContent xmlns:mc="http://schemas.openxmlformats.org/markup-compatibility/2006">
    <mc:Choice xmlns:p14="http://schemas.microsoft.com/office/powerpoint/2010/main" Requires="p14">
      <p:transition spd="slow" p14:dur="2000" advTm="73209"/>
    </mc:Choice>
    <mc:Fallback>
      <p:transition spd="slow" advTm="73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6"/>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8"/>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7"/>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par>
                                <p:cTn id="35" presetID="42" presetClass="path" presetSubtype="0" accel="50000" decel="50000" fill="hold" grpId="1" nodeType="withEffect">
                                  <p:stCondLst>
                                    <p:cond delay="0"/>
                                  </p:stCondLst>
                                  <p:childTnLst>
                                    <p:animMotion origin="layout" path="M 0 0 L 0 0.25 E" pathEditMode="relative" ptsTypes="">
                                      <p:cBhvr>
                                        <p:cTn id="36" dur="2000" fill="hold"/>
                                        <p:tgtEl>
                                          <p:spTgt spid="59"/>
                                        </p:tgtEl>
                                        <p:attrNameLst>
                                          <p:attrName>ppt_x</p:attrName>
                                          <p:attrName>ppt_y</p:attrName>
                                        </p:attrNameLst>
                                      </p:cBhvr>
                                    </p:animMotion>
                                  </p:childTnLst>
                                </p:cTn>
                              </p:par>
                              <p:par>
                                <p:cTn id="37" presetID="42" presetClass="path" presetSubtype="0" accel="50000" decel="50000" fill="hold" grpId="0" nodeType="withEffect">
                                  <p:stCondLst>
                                    <p:cond delay="0"/>
                                  </p:stCondLst>
                                  <p:childTnLst>
                                    <p:animMotion origin="layout" path="M 0 0 L 0 0.25 E" pathEditMode="relative" ptsTypes="">
                                      <p:cBhvr>
                                        <p:cTn id="38" dur="2000" fill="hold"/>
                                        <p:tgtEl>
                                          <p:spTgt spid="40"/>
                                        </p:tgtEl>
                                        <p:attrNameLst>
                                          <p:attrName>ppt_x</p:attrName>
                                          <p:attrName>ppt_y</p:attrName>
                                        </p:attrNameLst>
                                      </p:cBhvr>
                                    </p:animMotion>
                                  </p:childTnLst>
                                </p:cTn>
                              </p:par>
                              <p:par>
                                <p:cTn id="39" presetID="42" presetClass="path" presetSubtype="0" accel="50000" decel="50000" fill="hold" grpId="0" nodeType="withEffect">
                                  <p:stCondLst>
                                    <p:cond delay="0"/>
                                  </p:stCondLst>
                                  <p:childTnLst>
                                    <p:animMotion origin="layout" path="M 0 0 L 0 0.25 E" pathEditMode="relative" ptsTypes="">
                                      <p:cBhvr>
                                        <p:cTn id="40" dur="2000" fill="hold"/>
                                        <p:tgtEl>
                                          <p:spTgt spid="41"/>
                                        </p:tgtEl>
                                        <p:attrNameLst>
                                          <p:attrName>ppt_x</p:attrName>
                                          <p:attrName>ppt_y</p:attrName>
                                        </p:attrNameLst>
                                      </p:cBhvr>
                                    </p:animMotion>
                                  </p:childTnLst>
                                </p:cTn>
                              </p:par>
                              <p:par>
                                <p:cTn id="41" presetID="42" presetClass="path" presetSubtype="0" accel="50000" decel="50000" fill="hold" nodeType="withEffect">
                                  <p:stCondLst>
                                    <p:cond delay="0"/>
                                  </p:stCondLst>
                                  <p:childTnLst>
                                    <p:animMotion origin="layout" path="M 0 0 L 0 0.25 E" pathEditMode="relative" ptsTypes="">
                                      <p:cBhvr>
                                        <p:cTn id="42" dur="2000" fill="hold"/>
                                        <p:tgtEl>
                                          <p:spTgt spid="39"/>
                                        </p:tgtEl>
                                        <p:attrNameLst>
                                          <p:attrName>ppt_x</p:attrName>
                                          <p:attrName>ppt_y</p:attrName>
                                        </p:attrNameLst>
                                      </p:cBhvr>
                                    </p:animMotion>
                                  </p:childTnLst>
                                </p:cTn>
                              </p:par>
                              <p:par>
                                <p:cTn id="43" presetID="42" presetClass="path" presetSubtype="0" accel="50000" decel="50000" fill="hold" grpId="0" nodeType="withEffect">
                                  <p:stCondLst>
                                    <p:cond delay="0"/>
                                  </p:stCondLst>
                                  <p:childTnLst>
                                    <p:animMotion origin="layout" path="M 0 0 L 0 0.25 E" pathEditMode="relative" ptsTypes="">
                                      <p:cBhvr>
                                        <p:cTn id="44" dur="2000" fill="hold"/>
                                        <p:tgtEl>
                                          <p:spTgt spid="38"/>
                                        </p:tgtEl>
                                        <p:attrNameLst>
                                          <p:attrName>ppt_x</p:attrName>
                                          <p:attrName>ppt_y</p:attrName>
                                        </p:attrNameLst>
                                      </p:cBhvr>
                                    </p:animMotion>
                                  </p:childTnLst>
                                </p:cTn>
                              </p:par>
                              <p:par>
                                <p:cTn id="45" presetID="42" presetClass="path" presetSubtype="0" accel="50000" decel="50000" fill="hold" grpId="0" nodeType="withEffect">
                                  <p:stCondLst>
                                    <p:cond delay="0"/>
                                  </p:stCondLst>
                                  <p:childTnLst>
                                    <p:animMotion origin="layout" path="M 0 0 L 0 0.25 E" pathEditMode="relative" ptsTypes="">
                                      <p:cBhvr>
                                        <p:cTn id="46" dur="2000" fill="hold"/>
                                        <p:tgtEl>
                                          <p:spTgt spid="37"/>
                                        </p:tgtEl>
                                        <p:attrNameLst>
                                          <p:attrName>ppt_x</p:attrName>
                                          <p:attrName>ppt_y</p:attrName>
                                        </p:attrNameLst>
                                      </p:cBhvr>
                                    </p:animMotion>
                                  </p:childTnLst>
                                </p:cTn>
                              </p:par>
                              <p:par>
                                <p:cTn id="47" presetID="42" presetClass="path" presetSubtype="0" accel="50000" decel="50000" fill="hold" grpId="0" nodeType="withEffect">
                                  <p:stCondLst>
                                    <p:cond delay="0"/>
                                  </p:stCondLst>
                                  <p:childTnLst>
                                    <p:animMotion origin="layout" path="M 0 0 L 0 0.25 E" pathEditMode="relative" ptsTypes="">
                                      <p:cBhvr>
                                        <p:cTn id="48" dur="2000" fill="hold"/>
                                        <p:tgtEl>
                                          <p:spTgt spid="32"/>
                                        </p:tgtEl>
                                        <p:attrNameLst>
                                          <p:attrName>ppt_x</p:attrName>
                                          <p:attrName>ppt_y</p:attrName>
                                        </p:attrNameLst>
                                      </p:cBhvr>
                                    </p:animMotion>
                                  </p:childTnLst>
                                </p:cTn>
                              </p:par>
                              <p:par>
                                <p:cTn id="49" presetID="42" presetClass="path" presetSubtype="0" accel="50000" decel="50000" fill="hold" grpId="0" nodeType="withEffect">
                                  <p:stCondLst>
                                    <p:cond delay="0"/>
                                  </p:stCondLst>
                                  <p:childTnLst>
                                    <p:animMotion origin="layout" path="M 0 0 L 0 0.25 E" pathEditMode="relative" ptsTypes="">
                                      <p:cBhvr>
                                        <p:cTn id="50" dur="2000" fill="hold"/>
                                        <p:tgtEl>
                                          <p:spTgt spid="30"/>
                                        </p:tgtEl>
                                        <p:attrNameLst>
                                          <p:attrName>ppt_x</p:attrName>
                                          <p:attrName>ppt_y</p:attrName>
                                        </p:attrNameLst>
                                      </p:cBhvr>
                                    </p:animMotion>
                                  </p:childTnLst>
                                </p:cTn>
                              </p:par>
                              <p:par>
                                <p:cTn id="51" presetID="42" presetClass="path" presetSubtype="0" accel="50000" decel="50000" fill="hold" nodeType="withEffect">
                                  <p:stCondLst>
                                    <p:cond delay="0"/>
                                  </p:stCondLst>
                                  <p:childTnLst>
                                    <p:animMotion origin="layout" path="M 0 0 L 0 0.25 E" pathEditMode="relative" ptsTypes="">
                                      <p:cBhvr>
                                        <p:cTn id="52" dur="2000" fill="hold"/>
                                        <p:tgtEl>
                                          <p:spTgt spid="43"/>
                                        </p:tgtEl>
                                        <p:attrNameLst>
                                          <p:attrName>ppt_x</p:attrName>
                                          <p:attrName>ppt_y</p:attrName>
                                        </p:attrNameLst>
                                      </p:cBhvr>
                                    </p:animMotion>
                                  </p:childTnLst>
                                </p:cTn>
                              </p:par>
                              <p:par>
                                <p:cTn id="53" presetID="42" presetClass="path" presetSubtype="0" accel="50000" decel="50000" fill="hold" nodeType="withEffect">
                                  <p:stCondLst>
                                    <p:cond delay="0"/>
                                  </p:stCondLst>
                                  <p:childTnLst>
                                    <p:animMotion origin="layout" path="M 0 0 L 0 0.25 E" pathEditMode="relative" ptsTypes="">
                                      <p:cBhvr>
                                        <p:cTn id="54" dur="2000" fill="hold"/>
                                        <p:tgtEl>
                                          <p:spTgt spid="45"/>
                                        </p:tgtEl>
                                        <p:attrNameLst>
                                          <p:attrName>ppt_x</p:attrName>
                                          <p:attrName>ppt_y</p:attrName>
                                        </p:attrNameLst>
                                      </p:cBhvr>
                                    </p:animMotion>
                                  </p:childTnLst>
                                </p:cTn>
                              </p:par>
                              <p:par>
                                <p:cTn id="55" presetID="42" presetClass="path" presetSubtype="0" accel="50000" decel="50000" fill="hold" grpId="0" nodeType="withEffect">
                                  <p:stCondLst>
                                    <p:cond delay="0"/>
                                  </p:stCondLst>
                                  <p:childTnLst>
                                    <p:animMotion origin="layout" path="M 0 0 L 0 0.25 E" pathEditMode="relative" ptsTypes="">
                                      <p:cBhvr>
                                        <p:cTn id="56" dur="2000" fill="hold"/>
                                        <p:tgtEl>
                                          <p:spTgt spid="5"/>
                                        </p:tgtEl>
                                        <p:attrNameLst>
                                          <p:attrName>ppt_x</p:attrName>
                                          <p:attrName>ppt_y</p:attrName>
                                        </p:attrNameLst>
                                      </p:cBhvr>
                                    </p:animMotion>
                                  </p:childTnLst>
                                </p:cTn>
                              </p:par>
                              <p:par>
                                <p:cTn id="57" presetID="42" presetClass="path" presetSubtype="0" accel="50000" decel="50000" fill="hold" grpId="0" nodeType="withEffect">
                                  <p:stCondLst>
                                    <p:cond delay="0"/>
                                  </p:stCondLst>
                                  <p:childTnLst>
                                    <p:animMotion origin="layout" path="M 0 0 L 0 0.25 E" pathEditMode="relative" ptsTypes="">
                                      <p:cBhvr>
                                        <p:cTn id="58" dur="2000" fill="hold"/>
                                        <p:tgtEl>
                                          <p:spTgt spid="2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9" fill="hold" display="0">
                  <p:stCondLst>
                    <p:cond delay="indefinite"/>
                  </p:stCondLst>
                  <p:endCondLst>
                    <p:cond evt="onStopAudio" delay="0">
                      <p:tgtEl>
                        <p:sldTgt/>
                      </p:tgtEl>
                    </p:cond>
                  </p:endCondLst>
                </p:cTn>
                <p:tgtEl>
                  <p:spTgt spid="11"/>
                </p:tgtEl>
              </p:cMediaNode>
            </p:audio>
          </p:childTnLst>
        </p:cTn>
      </p:par>
    </p:tnLst>
    <p:bldLst>
      <p:bldP spid="36" grpId="0"/>
      <p:bldP spid="59" grpId="0" animBg="1"/>
      <p:bldP spid="59" grpId="1" animBg="1"/>
      <p:bldP spid="5" grpId="0" animBg="1"/>
      <p:bldP spid="28" grpId="0"/>
      <p:bldP spid="30" grpId="0" animBg="1"/>
      <p:bldP spid="32" grpId="0"/>
      <p:bldP spid="37" grpId="0" animBg="1"/>
      <p:bldP spid="38" grpId="0"/>
      <p:bldP spid="40" grpId="0" animBg="1"/>
      <p:bldP spid="41" grpId="0"/>
      <p:bldP spid="68" grpId="0" animBg="1"/>
      <p:bldP spid="53" grpId="0"/>
      <p:bldP spid="6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04902-DC80-4476-A477-051A291DC620}"/>
              </a:ext>
            </a:extLst>
          </p:cNvPr>
          <p:cNvSpPr>
            <a:spLocks noGrp="1"/>
          </p:cNvSpPr>
          <p:nvPr>
            <p:ph type="title"/>
          </p:nvPr>
        </p:nvSpPr>
        <p:spPr/>
        <p:txBody>
          <a:bodyPr/>
          <a:lstStyle/>
          <a:p>
            <a:r>
              <a:rPr lang="en-US" dirty="0"/>
              <a:t>Did we miss something?</a:t>
            </a:r>
          </a:p>
        </p:txBody>
      </p:sp>
      <p:sp>
        <p:nvSpPr>
          <p:cNvPr id="3" name="Content Placeholder 2">
            <a:extLst>
              <a:ext uri="{FF2B5EF4-FFF2-40B4-BE49-F238E27FC236}">
                <a16:creationId xmlns:a16="http://schemas.microsoft.com/office/drawing/2014/main" id="{89BCDEFC-ED75-4E58-9D83-D0F45E530B8D}"/>
              </a:ext>
            </a:extLst>
          </p:cNvPr>
          <p:cNvSpPr>
            <a:spLocks noGrp="1"/>
          </p:cNvSpPr>
          <p:nvPr>
            <p:ph idx="1"/>
          </p:nvPr>
        </p:nvSpPr>
        <p:spPr/>
        <p:txBody>
          <a:bodyPr/>
          <a:lstStyle/>
          <a:p>
            <a:r>
              <a:rPr lang="en-US" dirty="0"/>
              <a:t>What do we do if we try to push this linked list onto the front or back of this linked list?</a:t>
            </a:r>
          </a:p>
          <a:p>
            <a:pPr lvl="1"/>
            <a:r>
              <a:rPr lang="en-US" dirty="0"/>
              <a:t>Do we duplicate it?</a:t>
            </a:r>
          </a:p>
          <a:p>
            <a:pPr lvl="2"/>
            <a:r>
              <a:rPr lang="en-US" dirty="0"/>
              <a:t>Probably not, as this is supposed to be a fast function</a:t>
            </a:r>
          </a:p>
          <a:p>
            <a:pPr lvl="1"/>
            <a:r>
              <a:rPr lang="en-US" dirty="0"/>
              <a:t>Do we do nothing?</a:t>
            </a:r>
          </a:p>
          <a:p>
            <a:pPr lvl="1"/>
            <a:r>
              <a:rPr lang="en-US" dirty="0"/>
              <a:t>Do we through an invalid argument exception?</a:t>
            </a:r>
          </a:p>
          <a:p>
            <a:pPr lvl="1"/>
            <a:endParaRPr lang="en-US" dirty="0"/>
          </a:p>
          <a:p>
            <a:r>
              <a:rPr lang="en-US" dirty="0"/>
              <a:t>In this case, I’d suggest an exception, because doing nothing is almost certainly not what the user wanted</a:t>
            </a:r>
          </a:p>
          <a:p>
            <a:pPr lvl="1"/>
            <a:r>
              <a:rPr lang="en-US" dirty="0"/>
              <a:t>The outcome of silently doing nothing gives an unexpected result</a:t>
            </a:r>
          </a:p>
          <a:p>
            <a:pPr lvl="1"/>
            <a:r>
              <a:rPr lang="en-US" dirty="0"/>
              <a:t>If one linked list is of size five, and the argument is also of size five,</a:t>
            </a:r>
            <a:br>
              <a:rPr lang="en-US" dirty="0"/>
            </a:br>
            <a:r>
              <a:rPr lang="en-US" dirty="0"/>
              <a:t>you expect the one to end up with size ten, and the other to be empty</a:t>
            </a:r>
          </a:p>
          <a:p>
            <a:pPr lvl="1"/>
            <a:r>
              <a:rPr lang="en-US" dirty="0"/>
              <a:t>In all likelihood, this was a programming error;</a:t>
            </a:r>
          </a:p>
          <a:p>
            <a:pPr marL="457200" lvl="1" indent="0">
              <a:buNone/>
            </a:pPr>
            <a:r>
              <a:rPr lang="en-US" dirty="0"/>
              <a:t>	either that, or the programmer should make an explicit copy first</a:t>
            </a:r>
          </a:p>
        </p:txBody>
      </p:sp>
      <p:pic>
        <p:nvPicPr>
          <p:cNvPr id="9" name="Audio 8">
            <a:hlinkClick r:id="" action="ppaction://media"/>
            <a:extLst>
              <a:ext uri="{FF2B5EF4-FFF2-40B4-BE49-F238E27FC236}">
                <a16:creationId xmlns:a16="http://schemas.microsoft.com/office/drawing/2014/main" id="{C2614331-8749-4535-8F41-543DBEEFA13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59667595"/>
      </p:ext>
    </p:extLst>
  </p:cSld>
  <p:clrMapOvr>
    <a:masterClrMapping/>
  </p:clrMapOvr>
  <mc:AlternateContent xmlns:mc="http://schemas.openxmlformats.org/markup-compatibility/2006" xmlns:p14="http://schemas.microsoft.com/office/powerpoint/2010/main">
    <mc:Choice Requires="p14">
      <p:transition spd="slow" p14:dur="2000" advTm="150719"/>
    </mc:Choice>
    <mc:Fallback xmlns="">
      <p:transition spd="slow" advTm="150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04902-DC80-4476-A477-051A291DC620}"/>
              </a:ext>
            </a:extLst>
          </p:cNvPr>
          <p:cNvSpPr>
            <a:spLocks noGrp="1"/>
          </p:cNvSpPr>
          <p:nvPr>
            <p:ph type="title"/>
          </p:nvPr>
        </p:nvSpPr>
        <p:spPr/>
        <p:txBody>
          <a:bodyPr/>
          <a:lstStyle/>
          <a:p>
            <a:r>
              <a:rPr lang="en-US" dirty="0"/>
              <a:t>Did we miss something?</a:t>
            </a:r>
          </a:p>
        </p:txBody>
      </p:sp>
      <p:sp>
        <p:nvSpPr>
          <p:cNvPr id="3" name="Content Placeholder 2">
            <a:extLst>
              <a:ext uri="{FF2B5EF4-FFF2-40B4-BE49-F238E27FC236}">
                <a16:creationId xmlns:a16="http://schemas.microsoft.com/office/drawing/2014/main" id="{89BCDEFC-ED75-4E58-9D83-D0F45E530B8D}"/>
              </a:ext>
            </a:extLst>
          </p:cNvPr>
          <p:cNvSpPr>
            <a:spLocks noGrp="1"/>
          </p:cNvSpPr>
          <p:nvPr>
            <p:ph idx="1"/>
          </p:nvPr>
        </p:nvSpPr>
        <p:spPr/>
        <p:txBody>
          <a:bodyPr/>
          <a:lstStyle/>
          <a:p>
            <a:r>
              <a:rPr lang="en-US" dirty="0"/>
              <a:t>We can check for this as follows:</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CA" sz="14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void </a:t>
            </a:r>
            <a:r>
              <a:rPr kumimoji="0" lang="en-CA" sz="14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Linked_list</a:t>
            </a:r>
            <a:r>
              <a:rPr kumimoji="0" lang="en-CA" sz="14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r>
              <a:rPr kumimoji="0" lang="en-CA" sz="14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push_front</a:t>
            </a:r>
            <a:r>
              <a:rPr kumimoji="0" lang="en-CA" sz="14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r>
              <a:rPr kumimoji="0" lang="en-CA" sz="14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Linked_list</a:t>
            </a:r>
            <a:r>
              <a:rPr kumimoji="0" lang="en-CA" sz="14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&amp;list )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CA" sz="1400" dirty="0">
                <a:solidFill>
                  <a:prstClr val="black"/>
                </a:solidFill>
                <a:latin typeface="Consolas" panose="020B0609020204030204" pitchFamily="49" charset="0"/>
              </a:rPr>
              <a:t>    if ( this == &amp;list )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CA" sz="14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throw std::</a:t>
            </a:r>
            <a:r>
              <a:rPr kumimoji="0" lang="en-CA" sz="14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invalid_argument</a:t>
            </a:r>
            <a:r>
              <a:rPr kumimoji="0" lang="en-CA" sz="14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CA" sz="1400" dirty="0">
                <a:solidFill>
                  <a:prstClr val="black"/>
                </a:solidFill>
                <a:latin typeface="Consolas" panose="020B0609020204030204" pitchFamily="49" charset="0"/>
              </a:rPr>
              <a:t>            </a:t>
            </a:r>
            <a:r>
              <a:rPr kumimoji="0" lang="en-CA" sz="14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"You cannot push a list onto the front of itself"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CA" sz="1400" dirty="0">
                <a:solidFill>
                  <a:prstClr val="black"/>
                </a:solidFill>
                <a:latin typeface="Consolas" panose="020B0609020204030204" pitchFamily="49" charset="0"/>
              </a:rPr>
              <a:t>    } else if ( !</a:t>
            </a:r>
            <a:r>
              <a:rPr lang="en-CA" sz="1400" dirty="0" err="1">
                <a:solidFill>
                  <a:prstClr val="black"/>
                </a:solidFill>
                <a:latin typeface="Consolas" panose="020B0609020204030204" pitchFamily="49" charset="0"/>
              </a:rPr>
              <a:t>list.empty</a:t>
            </a:r>
            <a:r>
              <a:rPr lang="en-CA" sz="1400" dirty="0">
                <a:solidFill>
                  <a:prstClr val="black"/>
                </a:solidFill>
                <a:latin typeface="Consolas" panose="020B0609020204030204" pitchFamily="49" charset="0"/>
              </a:rPr>
              <a:t>() )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CA" sz="14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CA" sz="1400" dirty="0">
                <a:solidFill>
                  <a:prstClr val="black"/>
                </a:solidFill>
                <a:latin typeface="Consolas" panose="020B0609020204030204" pitchFamily="49" charset="0"/>
              </a:rPr>
              <a:t>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CA" sz="14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CA" sz="14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endParaRP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CA" sz="14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void </a:t>
            </a:r>
            <a:r>
              <a:rPr kumimoji="0" lang="en-CA" sz="14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Linked_list</a:t>
            </a:r>
            <a:r>
              <a:rPr kumimoji="0" lang="en-CA" sz="14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r>
              <a:rPr kumimoji="0" lang="en-CA" sz="14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push_back</a:t>
            </a:r>
            <a:r>
              <a:rPr kumimoji="0" lang="en-CA" sz="14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r>
              <a:rPr kumimoji="0" lang="en-CA" sz="14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Linked_list</a:t>
            </a:r>
            <a:r>
              <a:rPr kumimoji="0" lang="en-CA" sz="14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&amp;list )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CA" sz="1400" dirty="0">
                <a:solidFill>
                  <a:prstClr val="black"/>
                </a:solidFill>
                <a:latin typeface="Consolas" panose="020B0609020204030204" pitchFamily="49" charset="0"/>
              </a:rPr>
              <a:t>    swap( list );</a:t>
            </a:r>
            <a:endParaRPr kumimoji="0" lang="en-CA" sz="14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endParaRP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CA" sz="14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endParaRP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CA" sz="14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try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CA" sz="1400" dirty="0">
                <a:solidFill>
                  <a:prstClr val="black"/>
                </a:solidFill>
                <a:latin typeface="Consolas" panose="020B0609020204030204" pitchFamily="49" charset="0"/>
              </a:rPr>
              <a:t>        </a:t>
            </a:r>
            <a:r>
              <a:rPr lang="en-CA" sz="1400" dirty="0" err="1">
                <a:solidFill>
                  <a:prstClr val="black"/>
                </a:solidFill>
                <a:latin typeface="Consolas" panose="020B0609020204030204" pitchFamily="49" charset="0"/>
              </a:rPr>
              <a:t>push_front</a:t>
            </a:r>
            <a:r>
              <a:rPr lang="en-CA" sz="1400" dirty="0">
                <a:solidFill>
                  <a:prstClr val="black"/>
                </a:solidFill>
                <a:latin typeface="Consolas" panose="020B0609020204030204" pitchFamily="49" charset="0"/>
              </a:rPr>
              <a:t>( list );</a:t>
            </a:r>
            <a:endParaRPr kumimoji="0" lang="en-CA" sz="14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endParaRP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CA" sz="14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 catch ( std::</a:t>
            </a:r>
            <a:r>
              <a:rPr kumimoji="0" lang="en-CA" sz="14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invalid_argument</a:t>
            </a:r>
            <a:r>
              <a:rPr kumimoji="0" lang="en-CA" sz="14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&amp;e )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CA" sz="14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throw std::</a:t>
            </a:r>
            <a:r>
              <a:rPr kumimoji="0" lang="en-CA" sz="14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invalid_argument</a:t>
            </a:r>
            <a:r>
              <a:rPr kumimoji="0" lang="en-CA" sz="14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CA" sz="14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"You cannot push a list onto the back of itself"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CA" sz="14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CA" sz="14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endParaRPr lang="en-US" sz="1600" dirty="0"/>
          </a:p>
        </p:txBody>
      </p:sp>
      <p:pic>
        <p:nvPicPr>
          <p:cNvPr id="8" name="Audio 7">
            <a:hlinkClick r:id="" action="ppaction://media"/>
            <a:extLst>
              <a:ext uri="{FF2B5EF4-FFF2-40B4-BE49-F238E27FC236}">
                <a16:creationId xmlns:a16="http://schemas.microsoft.com/office/drawing/2014/main" id="{DD07FD9C-994D-4CC3-901C-2291C44542E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11135651"/>
      </p:ext>
    </p:extLst>
  </p:cSld>
  <p:clrMapOvr>
    <a:masterClrMapping/>
  </p:clrMapOvr>
  <mc:AlternateContent xmlns:mc="http://schemas.openxmlformats.org/markup-compatibility/2006">
    <mc:Choice xmlns:p14="http://schemas.microsoft.com/office/powerpoint/2010/main" Requires="p14">
      <p:transition spd="slow" p14:dur="2000" advTm="224233"/>
    </mc:Choice>
    <mc:Fallback>
      <p:transition spd="slow" advTm="224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3" end="1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4" end="1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5" end="1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6" end="1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7" end="1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8" end="1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Summary</a:t>
            </a:r>
          </a:p>
        </p:txBody>
      </p:sp>
      <p:sp>
        <p:nvSpPr>
          <p:cNvPr id="3" name="Content Placeholder 2"/>
          <p:cNvSpPr>
            <a:spLocks noGrp="1"/>
          </p:cNvSpPr>
          <p:nvPr>
            <p:ph idx="1"/>
          </p:nvPr>
        </p:nvSpPr>
        <p:spPr>
          <a:xfrm>
            <a:off x="457200" y="1600200"/>
            <a:ext cx="8470900" cy="4525963"/>
          </a:xfrm>
        </p:spPr>
        <p:txBody>
          <a:bodyPr/>
          <a:lstStyle/>
          <a:p>
            <a:r>
              <a:rPr lang="en-CA" dirty="0"/>
              <a:t>Following this lesson, you now</a:t>
            </a:r>
          </a:p>
          <a:p>
            <a:pPr lvl="1"/>
            <a:r>
              <a:rPr lang="en-CA" dirty="0"/>
              <a:t>Know how to concatenate two linked lists</a:t>
            </a:r>
          </a:p>
          <a:p>
            <a:pPr lvl="2"/>
            <a:r>
              <a:rPr lang="en-CA" dirty="0"/>
              <a:t>We have pushed one linked list onto the front or back of this linked list</a:t>
            </a:r>
          </a:p>
          <a:p>
            <a:pPr lvl="1"/>
            <a:r>
              <a:rPr lang="en-US" dirty="0"/>
              <a:t>Have seen how to determine the appropriate steps</a:t>
            </a:r>
          </a:p>
          <a:p>
            <a:pPr lvl="1"/>
            <a:r>
              <a:rPr lang="en-US" dirty="0"/>
              <a:t>Have observed that sometimes </a:t>
            </a:r>
            <a:r>
              <a:rPr lang="en-US"/>
              <a:t>there are</a:t>
            </a:r>
            <a:br>
              <a:rPr lang="en-US"/>
            </a:br>
            <a:r>
              <a:rPr lang="en-US"/>
              <a:t>interesting </a:t>
            </a:r>
            <a:r>
              <a:rPr lang="en-US" dirty="0"/>
              <a:t>ways of reusing code</a:t>
            </a:r>
          </a:p>
          <a:p>
            <a:pPr lvl="1"/>
            <a:r>
              <a:rPr lang="en-US" dirty="0"/>
              <a:t>Understand that in some cases, you may have to be careful about </a:t>
            </a:r>
            <a:br>
              <a:rPr lang="en-US" dirty="0"/>
            </a:br>
            <a:r>
              <a:rPr lang="en-US" dirty="0"/>
              <a:t>performing an operation between this object and itself</a:t>
            </a:r>
          </a:p>
          <a:p>
            <a:pPr lvl="1"/>
            <a:r>
              <a:rPr lang="en-US" dirty="0"/>
              <a:t>Know how to avoid the issue, as well</a:t>
            </a:r>
            <a:endParaRPr lang="en-CA" dirty="0"/>
          </a:p>
        </p:txBody>
      </p:sp>
      <p:pic>
        <p:nvPicPr>
          <p:cNvPr id="6" name="Audio 5">
            <a:hlinkClick r:id="" action="ppaction://media"/>
            <a:extLst>
              <a:ext uri="{FF2B5EF4-FFF2-40B4-BE49-F238E27FC236}">
                <a16:creationId xmlns:a16="http://schemas.microsoft.com/office/drawing/2014/main" id="{C0F7B208-2F1E-453A-9434-014DA9905D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xmlns:p14="http://schemas.microsoft.com/office/powerpoint/2010/main">
    <mc:Choice Requires="p14">
      <p:transition spd="slow" p14:dur="2000" advTm="72256"/>
    </mc:Choice>
    <mc:Fallback xmlns="">
      <p:transition spd="slow" advTm="72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p:txBody>
          <a:bodyPr>
            <a:normAutofit/>
          </a:bodyPr>
          <a:lstStyle/>
          <a:p>
            <a:pPr marL="0" indent="0">
              <a:buNone/>
            </a:pPr>
            <a:r>
              <a:rPr lang="en-CA" sz="1800" dirty="0"/>
              <a:t>[1]	https://en.wikipedia.org/wiki/Linked_list</a:t>
            </a:r>
          </a:p>
          <a:p>
            <a:pPr marL="0" indent="0">
              <a:buNone/>
            </a:pPr>
            <a:r>
              <a:rPr lang="en-CA" sz="1800" dirty="0"/>
              <a:t>[2]	https://en.wikipedia.org/wiki/Node_(computer_science)</a:t>
            </a:r>
          </a:p>
        </p:txBody>
      </p:sp>
      <p:pic>
        <p:nvPicPr>
          <p:cNvPr id="6" name="Audio 5">
            <a:hlinkClick r:id="" action="ppaction://media"/>
            <a:extLst>
              <a:ext uri="{FF2B5EF4-FFF2-40B4-BE49-F238E27FC236}">
                <a16:creationId xmlns:a16="http://schemas.microsoft.com/office/drawing/2014/main" id="{ECD7A78A-A686-43B2-A663-54E3FDADA7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xmlns:p14="http://schemas.microsoft.com/office/powerpoint/2010/main">
    <mc:Choice Requires="p14">
      <p:transition spd="slow" p14:dur="2000" advTm="2378"/>
    </mc:Choice>
    <mc:Fallback xmlns="">
      <p:transition spd="slow" advTm="2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a:t>These slides were prepared using the Georgia typeface. Mathematical equations use </a:t>
            </a:r>
            <a:r>
              <a:rPr lang="en-CA" dirty="0">
                <a:latin typeface="Times New Roman" panose="02020603050405020304" pitchFamily="18" charset="0"/>
                <a:cs typeface="Times New Roman" panose="02020603050405020304" pitchFamily="18" charset="0"/>
              </a:rPr>
              <a:t>Times New Roman</a:t>
            </a:r>
            <a:r>
              <a:rPr lang="en-CA" dirty="0"/>
              <a:t>, and source code is presented using </a:t>
            </a:r>
            <a:r>
              <a:rPr lang="en-CA" dirty="0">
                <a:latin typeface="Consolas" panose="020B0609020204030204" pitchFamily="49" charset="0"/>
                <a:cs typeface="Consolas" panose="020B0609020204030204" pitchFamily="49" charset="0"/>
              </a:rPr>
              <a:t>Consolas</a:t>
            </a:r>
            <a:r>
              <a:rPr lang="en-CA" dirty="0"/>
              <a:t>.</a:t>
            </a:r>
          </a:p>
          <a:p>
            <a:pPr marL="0" indent="0">
              <a:buNone/>
            </a:pPr>
            <a:endParaRPr lang="en-CA" dirty="0"/>
          </a:p>
          <a:p>
            <a:pPr marL="0" indent="0">
              <a:buNone/>
            </a:pPr>
            <a:r>
              <a:rPr lang="en-CA" dirty="0"/>
              <a:t>The 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Audio 6">
            <a:hlinkClick r:id="" action="ppaction://media"/>
            <a:extLst>
              <a:ext uri="{FF2B5EF4-FFF2-40B4-BE49-F238E27FC236}">
                <a16:creationId xmlns:a16="http://schemas.microsoft.com/office/drawing/2014/main" id="{8FFBE96E-45BD-457A-91F6-3F8F8CF2783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xmlns:p14="http://schemas.microsoft.com/office/powerpoint/2010/main">
    <mc:Choice Requires="p14">
      <p:transition spd="slow" p14:dur="2000" advTm="2029"/>
    </mc:Choice>
    <mc:Fallback xmlns="">
      <p:transition spd="slow" advTm="2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a:t>ece</a:t>
            </a:r>
            <a:r>
              <a:rPr lang="en-CA" dirty="0"/>
              <a:t> 150 </a:t>
            </a:r>
            <a:r>
              <a:rPr lang="en-CA" i="1" dirty="0"/>
              <a:t>Fundamentals of Programming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5" name="Audio 4">
            <a:hlinkClick r:id="" action="ppaction://media"/>
            <a:extLst>
              <a:ext uri="{FF2B5EF4-FFF2-40B4-BE49-F238E27FC236}">
                <a16:creationId xmlns:a16="http://schemas.microsoft.com/office/drawing/2014/main" id="{058D1330-91C6-4474-9B08-690A2B1725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xmlns:p14="http://schemas.microsoft.com/office/powerpoint/2010/main">
    <mc:Choice Requires="p14">
      <p:transition spd="slow" p14:dur="2000" advTm="3713"/>
    </mc:Choice>
    <mc:Fallback xmlns="">
      <p:transition spd="slow" advTm="3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49515-EF32-4473-8384-991DEBAB201C}"/>
              </a:ext>
            </a:extLst>
          </p:cNvPr>
          <p:cNvSpPr>
            <a:spLocks noGrp="1"/>
          </p:cNvSpPr>
          <p:nvPr>
            <p:ph type="title"/>
          </p:nvPr>
        </p:nvSpPr>
        <p:spPr/>
        <p:txBody>
          <a:bodyPr/>
          <a:lstStyle/>
          <a:p>
            <a:r>
              <a:rPr lang="en-US" dirty="0"/>
              <a:t>Pushing an entire linked list</a:t>
            </a:r>
          </a:p>
        </p:txBody>
      </p:sp>
      <p:sp>
        <p:nvSpPr>
          <p:cNvPr id="3" name="Content Placeholder 2">
            <a:extLst>
              <a:ext uri="{FF2B5EF4-FFF2-40B4-BE49-F238E27FC236}">
                <a16:creationId xmlns:a16="http://schemas.microsoft.com/office/drawing/2014/main" id="{1C2CECDC-E52C-4B70-81E9-06A44F7377EF}"/>
              </a:ext>
            </a:extLst>
          </p:cNvPr>
          <p:cNvSpPr>
            <a:spLocks noGrp="1"/>
          </p:cNvSpPr>
          <p:nvPr>
            <p:ph idx="1"/>
          </p:nvPr>
        </p:nvSpPr>
        <p:spPr/>
        <p:txBody>
          <a:bodyPr/>
          <a:lstStyle/>
          <a:p>
            <a:r>
              <a:rPr lang="en-US" dirty="0"/>
              <a:t>Currently, we can push a new node at either the front or the back of a linked list</a:t>
            </a:r>
          </a:p>
          <a:p>
            <a:pPr lvl="1"/>
            <a:r>
              <a:rPr lang="en-US" dirty="0"/>
              <a:t>Suppose, however, we want to concatenate (insert) an entire linked list either at the front or the back</a:t>
            </a:r>
          </a:p>
          <a:p>
            <a:pPr lvl="1"/>
            <a:endParaRPr lang="en-US" dirty="0"/>
          </a:p>
          <a:p>
            <a:r>
              <a:rPr lang="en-US" dirty="0"/>
              <a:t>The appropriate member functions would be:</a:t>
            </a:r>
          </a:p>
          <a:p>
            <a:pPr marL="800100" lvl="2" indent="0">
              <a:buNone/>
            </a:pPr>
            <a:r>
              <a:rPr lang="en-US" dirty="0">
                <a:latin typeface="Consolas" panose="020B0609020204030204" pitchFamily="49" charset="0"/>
              </a:rPr>
              <a:t>void </a:t>
            </a:r>
            <a:r>
              <a:rPr lang="en-US" dirty="0" err="1">
                <a:latin typeface="Consolas" panose="020B0609020204030204" pitchFamily="49" charset="0"/>
              </a:rPr>
              <a:t>push_front</a:t>
            </a:r>
            <a:r>
              <a:rPr lang="en-US" dirty="0">
                <a:latin typeface="Consolas" panose="020B0609020204030204" pitchFamily="49" charset="0"/>
              </a:rPr>
              <a:t>( </a:t>
            </a:r>
            <a:r>
              <a:rPr lang="en-US" dirty="0" err="1">
                <a:latin typeface="Consolas" panose="020B0609020204030204" pitchFamily="49" charset="0"/>
              </a:rPr>
              <a:t>Linked_list</a:t>
            </a:r>
            <a:r>
              <a:rPr lang="en-US" dirty="0">
                <a:latin typeface="Consolas" panose="020B0609020204030204" pitchFamily="49" charset="0"/>
              </a:rPr>
              <a:t> &amp;list );</a:t>
            </a:r>
          </a:p>
          <a:p>
            <a:pPr marL="800100" lvl="2" indent="0">
              <a:buNone/>
            </a:pPr>
            <a:r>
              <a:rPr lang="en-US" dirty="0">
                <a:latin typeface="Consolas" panose="020B0609020204030204" pitchFamily="49" charset="0"/>
              </a:rPr>
              <a:t>void </a:t>
            </a:r>
            <a:r>
              <a:rPr lang="en-US" dirty="0" err="1">
                <a:latin typeface="Consolas" panose="020B0609020204030204" pitchFamily="49" charset="0"/>
              </a:rPr>
              <a:t>push_back</a:t>
            </a:r>
            <a:r>
              <a:rPr lang="en-US" dirty="0">
                <a:latin typeface="Consolas" panose="020B0609020204030204" pitchFamily="49" charset="0"/>
              </a:rPr>
              <a:t>( </a:t>
            </a:r>
            <a:r>
              <a:rPr lang="en-US" dirty="0" err="1">
                <a:latin typeface="Consolas" panose="020B0609020204030204" pitchFamily="49" charset="0"/>
              </a:rPr>
              <a:t>Linked_list</a:t>
            </a:r>
            <a:r>
              <a:rPr lang="en-US" dirty="0">
                <a:latin typeface="Consolas" panose="020B0609020204030204" pitchFamily="49" charset="0"/>
              </a:rPr>
              <a:t> &amp;list );</a:t>
            </a:r>
          </a:p>
          <a:p>
            <a:endParaRPr lang="en-US" dirty="0"/>
          </a:p>
          <a:p>
            <a:pPr lvl="1"/>
            <a:r>
              <a:rPr lang="en-US" dirty="0"/>
              <a:t>This will take all nodes out of the argument and push them at the appropriate location in this linked list</a:t>
            </a:r>
          </a:p>
          <a:p>
            <a:pPr lvl="2"/>
            <a:r>
              <a:rPr lang="en-US" dirty="0"/>
              <a:t>It will not copy the nodes</a:t>
            </a:r>
          </a:p>
        </p:txBody>
      </p:sp>
      <p:pic>
        <p:nvPicPr>
          <p:cNvPr id="4" name="Audio 3">
            <a:hlinkClick r:id="" action="ppaction://media"/>
            <a:extLst>
              <a:ext uri="{FF2B5EF4-FFF2-40B4-BE49-F238E27FC236}">
                <a16:creationId xmlns:a16="http://schemas.microsoft.com/office/drawing/2014/main" id="{BB08C681-1A0B-4256-B8EA-83996701C99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36511672"/>
      </p:ext>
    </p:extLst>
  </p:cSld>
  <p:clrMapOvr>
    <a:masterClrMapping/>
  </p:clrMapOvr>
  <mc:AlternateContent xmlns:mc="http://schemas.openxmlformats.org/markup-compatibility/2006" xmlns:p14="http://schemas.microsoft.com/office/powerpoint/2010/main">
    <mc:Choice Requires="p14">
      <p:transition spd="slow" p14:dur="2000" advTm="77193"/>
    </mc:Choice>
    <mc:Fallback xmlns="">
      <p:transition spd="slow" advTm="77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F0031-75B9-4E6E-BF35-2A44515EEB3E}"/>
              </a:ext>
            </a:extLst>
          </p:cNvPr>
          <p:cNvSpPr>
            <a:spLocks noGrp="1"/>
          </p:cNvSpPr>
          <p:nvPr>
            <p:ph type="title"/>
          </p:nvPr>
        </p:nvSpPr>
        <p:spPr/>
        <p:txBody>
          <a:bodyPr/>
          <a:lstStyle/>
          <a:p>
            <a:r>
              <a:rPr lang="en-US" dirty="0"/>
              <a:t>Pushing at the front</a:t>
            </a:r>
          </a:p>
        </p:txBody>
      </p:sp>
      <p:sp>
        <p:nvSpPr>
          <p:cNvPr id="3" name="Content Placeholder 2">
            <a:extLst>
              <a:ext uri="{FF2B5EF4-FFF2-40B4-BE49-F238E27FC236}">
                <a16:creationId xmlns:a16="http://schemas.microsoft.com/office/drawing/2014/main" id="{D0AEE57E-00AA-4811-AC4C-43385D633934}"/>
              </a:ext>
            </a:extLst>
          </p:cNvPr>
          <p:cNvSpPr>
            <a:spLocks noGrp="1"/>
          </p:cNvSpPr>
          <p:nvPr>
            <p:ph idx="1"/>
          </p:nvPr>
        </p:nvSpPr>
        <p:spPr/>
        <p:txBody>
          <a:bodyPr/>
          <a:lstStyle/>
          <a:p>
            <a:r>
              <a:rPr lang="en-US" dirty="0"/>
              <a:t>General scenario:</a:t>
            </a:r>
          </a:p>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p:txBody>
      </p:sp>
      <p:graphicFrame>
        <p:nvGraphicFramePr>
          <p:cNvPr id="7" name="Table 7">
            <a:extLst>
              <a:ext uri="{FF2B5EF4-FFF2-40B4-BE49-F238E27FC236}">
                <a16:creationId xmlns:a16="http://schemas.microsoft.com/office/drawing/2014/main" id="{AD52C647-31B0-45D8-AB91-0545AFE8FC7D}"/>
              </a:ext>
            </a:extLst>
          </p:cNvPr>
          <p:cNvGraphicFramePr>
            <a:graphicFrameLocks noGrp="1"/>
          </p:cNvGraphicFramePr>
          <p:nvPr>
            <p:extLst>
              <p:ext uri="{D42A27DB-BD31-4B8C-83A1-F6EECF244321}">
                <p14:modId xmlns:p14="http://schemas.microsoft.com/office/powerpoint/2010/main" val="1114558040"/>
              </p:ext>
            </p:extLst>
          </p:nvPr>
        </p:nvGraphicFramePr>
        <p:xfrm>
          <a:off x="48981" y="2204864"/>
          <a:ext cx="3312368" cy="1112520"/>
        </p:xfrm>
        <a:graphic>
          <a:graphicData uri="http://schemas.openxmlformats.org/drawingml/2006/table">
            <a:tbl>
              <a:tblPr firstRow="1" bandRow="1">
                <a:tableStyleId>{2D5ABB26-0587-4C30-8999-92F81FD0307C}</a:tableStyleId>
              </a:tblPr>
              <a:tblGrid>
                <a:gridCol w="936104">
                  <a:extLst>
                    <a:ext uri="{9D8B030D-6E8A-4147-A177-3AD203B41FA5}">
                      <a16:colId xmlns:a16="http://schemas.microsoft.com/office/drawing/2014/main" val="4103550071"/>
                    </a:ext>
                  </a:extLst>
                </a:gridCol>
                <a:gridCol w="1800200">
                  <a:extLst>
                    <a:ext uri="{9D8B030D-6E8A-4147-A177-3AD203B41FA5}">
                      <a16:colId xmlns:a16="http://schemas.microsoft.com/office/drawing/2014/main" val="3085058525"/>
                    </a:ext>
                  </a:extLst>
                </a:gridCol>
                <a:gridCol w="576064">
                  <a:extLst>
                    <a:ext uri="{9D8B030D-6E8A-4147-A177-3AD203B41FA5}">
                      <a16:colId xmlns:a16="http://schemas.microsoft.com/office/drawing/2014/main" val="255406047"/>
                    </a:ext>
                  </a:extLst>
                </a:gridCol>
              </a:tblGrid>
              <a:tr h="370840">
                <a:tc rowSpan="3">
                  <a:txBody>
                    <a:bodyPr/>
                    <a:lstStyle/>
                    <a:p>
                      <a:r>
                        <a:rPr lang="en-US" dirty="0">
                          <a:latin typeface="Consolas" panose="020B0609020204030204" pitchFamily="49" charset="0"/>
                        </a:rPr>
                        <a:t>*this</a:t>
                      </a:r>
                    </a:p>
                  </a:txBody>
                  <a:tcPr anchor="ctr">
                    <a:lnR w="12700" cap="flat" cmpd="sng" algn="ctr">
                      <a:solidFill>
                        <a:schemeClr val="tx1"/>
                      </a:solidFill>
                      <a:prstDash val="solid"/>
                      <a:round/>
                      <a:headEnd type="none" w="med" len="med"/>
                      <a:tailEnd type="none" w="med" len="med"/>
                    </a:lnR>
                  </a:tcPr>
                </a:tc>
                <a:tc>
                  <a:txBody>
                    <a:bodyPr/>
                    <a:lstStyle/>
                    <a:p>
                      <a:pPr algn="r"/>
                      <a:r>
                        <a:rPr lang="en-US" dirty="0" err="1">
                          <a:latin typeface="Consolas" panose="020B0609020204030204" pitchFamily="49" charset="0"/>
                        </a:rPr>
                        <a:t>p_list_head</a:t>
                      </a:r>
                      <a:r>
                        <a:rPr lang="en-US" dirty="0">
                          <a:latin typeface="Consolas" panose="020B0609020204030204" pitchFamily="49" charset="0"/>
                        </a:rPr>
                        <a:t>_</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5595836"/>
                  </a:ext>
                </a:extLst>
              </a:tr>
              <a:tr h="370840">
                <a:tc vMerge="1">
                  <a:txBody>
                    <a:bodyPr/>
                    <a:lstStyle/>
                    <a:p>
                      <a:endParaRPr lang="en-US" dirty="0"/>
                    </a:p>
                  </a:txBody>
                  <a:tcPr/>
                </a:tc>
                <a:tc>
                  <a:txBody>
                    <a:bodyPr/>
                    <a:lstStyle/>
                    <a:p>
                      <a:pPr algn="r"/>
                      <a:r>
                        <a:rPr lang="en-US" dirty="0" err="1">
                          <a:latin typeface="Consolas" panose="020B0609020204030204" pitchFamily="49" charset="0"/>
                        </a:rPr>
                        <a:t>p_list_tail</a:t>
                      </a:r>
                      <a:r>
                        <a:rPr lang="en-US" dirty="0">
                          <a:latin typeface="Consolas" panose="020B0609020204030204" pitchFamily="49" charset="0"/>
                        </a:rPr>
                        <a:t>_</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6185300"/>
                  </a:ext>
                </a:extLst>
              </a:tr>
              <a:tr h="370840">
                <a:tc vMerge="1">
                  <a:txBody>
                    <a:bodyPr/>
                    <a:lstStyle/>
                    <a:p>
                      <a:endParaRPr lang="en-US" dirty="0"/>
                    </a:p>
                  </a:txBody>
                  <a:tcPr/>
                </a:tc>
                <a:tc>
                  <a:txBody>
                    <a:bodyPr/>
                    <a:lstStyle/>
                    <a:p>
                      <a:pPr algn="r"/>
                      <a:r>
                        <a:rPr lang="en-US" dirty="0" err="1">
                          <a:latin typeface="Consolas" panose="020B0609020204030204" pitchFamily="49" charset="0"/>
                        </a:rPr>
                        <a:t>list_size</a:t>
                      </a:r>
                      <a:r>
                        <a:rPr lang="en-US" dirty="0">
                          <a:latin typeface="Consolas" panose="020B0609020204030204" pitchFamily="49" charset="0"/>
                        </a:rPr>
                        <a:t>_</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8466137"/>
                  </a:ext>
                </a:extLst>
              </a:tr>
            </a:tbl>
          </a:graphicData>
        </a:graphic>
      </p:graphicFrame>
      <p:graphicFrame>
        <p:nvGraphicFramePr>
          <p:cNvPr id="9" name="Table 7">
            <a:extLst>
              <a:ext uri="{FF2B5EF4-FFF2-40B4-BE49-F238E27FC236}">
                <a16:creationId xmlns:a16="http://schemas.microsoft.com/office/drawing/2014/main" id="{F77785D8-387B-4F65-BB55-6C5CEBF07D60}"/>
              </a:ext>
            </a:extLst>
          </p:cNvPr>
          <p:cNvGraphicFramePr>
            <a:graphicFrameLocks noGrp="1"/>
          </p:cNvGraphicFramePr>
          <p:nvPr>
            <p:extLst>
              <p:ext uri="{D42A27DB-BD31-4B8C-83A1-F6EECF244321}">
                <p14:modId xmlns:p14="http://schemas.microsoft.com/office/powerpoint/2010/main" val="4250810245"/>
              </p:ext>
            </p:extLst>
          </p:nvPr>
        </p:nvGraphicFramePr>
        <p:xfrm>
          <a:off x="35496" y="3409196"/>
          <a:ext cx="3312368" cy="1112520"/>
        </p:xfrm>
        <a:graphic>
          <a:graphicData uri="http://schemas.openxmlformats.org/drawingml/2006/table">
            <a:tbl>
              <a:tblPr firstRow="1" bandRow="1">
                <a:tableStyleId>{2D5ABB26-0587-4C30-8999-92F81FD0307C}</a:tableStyleId>
              </a:tblPr>
              <a:tblGrid>
                <a:gridCol w="936104">
                  <a:extLst>
                    <a:ext uri="{9D8B030D-6E8A-4147-A177-3AD203B41FA5}">
                      <a16:colId xmlns:a16="http://schemas.microsoft.com/office/drawing/2014/main" val="4103550071"/>
                    </a:ext>
                  </a:extLst>
                </a:gridCol>
                <a:gridCol w="1800200">
                  <a:extLst>
                    <a:ext uri="{9D8B030D-6E8A-4147-A177-3AD203B41FA5}">
                      <a16:colId xmlns:a16="http://schemas.microsoft.com/office/drawing/2014/main" val="3085058525"/>
                    </a:ext>
                  </a:extLst>
                </a:gridCol>
                <a:gridCol w="576064">
                  <a:extLst>
                    <a:ext uri="{9D8B030D-6E8A-4147-A177-3AD203B41FA5}">
                      <a16:colId xmlns:a16="http://schemas.microsoft.com/office/drawing/2014/main" val="255406047"/>
                    </a:ext>
                  </a:extLst>
                </a:gridCol>
              </a:tblGrid>
              <a:tr h="370840">
                <a:tc rowSpan="3">
                  <a:txBody>
                    <a:bodyPr/>
                    <a:lstStyle/>
                    <a:p>
                      <a:r>
                        <a:rPr lang="en-US" dirty="0">
                          <a:latin typeface="Consolas" panose="020B0609020204030204" pitchFamily="49" charset="0"/>
                        </a:rPr>
                        <a:t> list</a:t>
                      </a:r>
                    </a:p>
                  </a:txBody>
                  <a:tcPr anchor="ctr">
                    <a:lnR w="12700" cap="flat" cmpd="sng" algn="ctr">
                      <a:solidFill>
                        <a:schemeClr val="tx1"/>
                      </a:solidFill>
                      <a:prstDash val="solid"/>
                      <a:round/>
                      <a:headEnd type="none" w="med" len="med"/>
                      <a:tailEnd type="none" w="med" len="med"/>
                    </a:lnR>
                  </a:tcPr>
                </a:tc>
                <a:tc>
                  <a:txBody>
                    <a:bodyPr/>
                    <a:lstStyle/>
                    <a:p>
                      <a:pPr algn="r"/>
                      <a:r>
                        <a:rPr lang="en-US" dirty="0" err="1">
                          <a:latin typeface="Consolas" panose="020B0609020204030204" pitchFamily="49" charset="0"/>
                        </a:rPr>
                        <a:t>p_list_head</a:t>
                      </a:r>
                      <a:r>
                        <a:rPr lang="en-US" dirty="0">
                          <a:latin typeface="Consolas" panose="020B0609020204030204" pitchFamily="49" charset="0"/>
                        </a:rPr>
                        <a:t>_</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5595836"/>
                  </a:ext>
                </a:extLst>
              </a:tr>
              <a:tr h="370840">
                <a:tc vMerge="1">
                  <a:txBody>
                    <a:bodyPr/>
                    <a:lstStyle/>
                    <a:p>
                      <a:endParaRPr lang="en-US" dirty="0"/>
                    </a:p>
                  </a:txBody>
                  <a:tcPr/>
                </a:tc>
                <a:tc>
                  <a:txBody>
                    <a:bodyPr/>
                    <a:lstStyle/>
                    <a:p>
                      <a:pPr algn="r"/>
                      <a:r>
                        <a:rPr lang="en-US" dirty="0" err="1">
                          <a:latin typeface="Consolas" panose="020B0609020204030204" pitchFamily="49" charset="0"/>
                        </a:rPr>
                        <a:t>p_list_tail</a:t>
                      </a:r>
                      <a:r>
                        <a:rPr lang="en-US" dirty="0">
                          <a:latin typeface="Consolas" panose="020B0609020204030204" pitchFamily="49" charset="0"/>
                        </a:rPr>
                        <a:t>_</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6185300"/>
                  </a:ext>
                </a:extLst>
              </a:tr>
              <a:tr h="370840">
                <a:tc vMerge="1">
                  <a:txBody>
                    <a:bodyPr/>
                    <a:lstStyle/>
                    <a:p>
                      <a:endParaRPr lang="en-US" dirty="0"/>
                    </a:p>
                  </a:txBody>
                  <a:tcPr/>
                </a:tc>
                <a:tc>
                  <a:txBody>
                    <a:bodyPr/>
                    <a:lstStyle/>
                    <a:p>
                      <a:pPr algn="r"/>
                      <a:r>
                        <a:rPr lang="en-US" dirty="0" err="1">
                          <a:latin typeface="Consolas" panose="020B0609020204030204" pitchFamily="49" charset="0"/>
                        </a:rPr>
                        <a:t>list_size</a:t>
                      </a:r>
                      <a:r>
                        <a:rPr lang="en-US" dirty="0">
                          <a:latin typeface="Consolas" panose="020B0609020204030204" pitchFamily="49" charset="0"/>
                        </a:rPr>
                        <a:t>_</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8466137"/>
                  </a:ext>
                </a:extLst>
              </a:tr>
            </a:tbl>
          </a:graphicData>
        </a:graphic>
      </p:graphicFrame>
      <p:cxnSp>
        <p:nvCxnSpPr>
          <p:cNvPr id="17" name="Straight Arrow Connector 16">
            <a:extLst>
              <a:ext uri="{FF2B5EF4-FFF2-40B4-BE49-F238E27FC236}">
                <a16:creationId xmlns:a16="http://schemas.microsoft.com/office/drawing/2014/main" id="{C4D0EB57-7408-4A9E-8D5E-C9CE15F2EFA3}"/>
              </a:ext>
            </a:extLst>
          </p:cNvPr>
          <p:cNvCxnSpPr>
            <a:cxnSpLocks/>
          </p:cNvCxnSpPr>
          <p:nvPr/>
        </p:nvCxnSpPr>
        <p:spPr>
          <a:xfrm>
            <a:off x="3001309" y="2385521"/>
            <a:ext cx="105968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738B19D-3821-40CB-AFA8-846CE611CB44}"/>
              </a:ext>
            </a:extLst>
          </p:cNvPr>
          <p:cNvSpPr txBox="1"/>
          <p:nvPr/>
        </p:nvSpPr>
        <p:spPr>
          <a:xfrm>
            <a:off x="8613417" y="2140907"/>
            <a:ext cx="389065" cy="461665"/>
          </a:xfrm>
          <a:prstGeom prst="rect">
            <a:avLst/>
          </a:prstGeom>
          <a:noFill/>
        </p:spPr>
        <p:txBody>
          <a:bodyPr wrap="square">
            <a:spAutoFit/>
          </a:bodyPr>
          <a:lstStyle/>
          <a:p>
            <a:r>
              <a:rPr lang="en-US" sz="2400" b="1" dirty="0"/>
              <a:t>∅</a:t>
            </a:r>
          </a:p>
        </p:txBody>
      </p:sp>
      <p:graphicFrame>
        <p:nvGraphicFramePr>
          <p:cNvPr id="64" name="Table 63">
            <a:extLst>
              <a:ext uri="{FF2B5EF4-FFF2-40B4-BE49-F238E27FC236}">
                <a16:creationId xmlns:a16="http://schemas.microsoft.com/office/drawing/2014/main" id="{B2EAD6C6-5648-4316-8F41-9964495C3538}"/>
              </a:ext>
            </a:extLst>
          </p:cNvPr>
          <p:cNvGraphicFramePr>
            <a:graphicFrameLocks noGrp="1"/>
          </p:cNvGraphicFramePr>
          <p:nvPr>
            <p:extLst>
              <p:ext uri="{D42A27DB-BD31-4B8C-83A1-F6EECF244321}">
                <p14:modId xmlns:p14="http://schemas.microsoft.com/office/powerpoint/2010/main" val="4094889173"/>
              </p:ext>
            </p:extLst>
          </p:nvPr>
        </p:nvGraphicFramePr>
        <p:xfrm>
          <a:off x="2785118" y="2946620"/>
          <a:ext cx="576064" cy="370840"/>
        </p:xfrm>
        <a:graphic>
          <a:graphicData uri="http://schemas.openxmlformats.org/drawingml/2006/table">
            <a:tbl>
              <a:tblPr firstRow="1" bandRow="1">
                <a:tableStyleId>{2D5ABB26-0587-4C30-8999-92F81FD0307C}</a:tableStyleId>
              </a:tblPr>
              <a:tblGrid>
                <a:gridCol w="576064">
                  <a:extLst>
                    <a:ext uri="{9D8B030D-6E8A-4147-A177-3AD203B41FA5}">
                      <a16:colId xmlns:a16="http://schemas.microsoft.com/office/drawing/2014/main" val="2304285258"/>
                    </a:ext>
                  </a:extLst>
                </a:gridCol>
              </a:tblGrid>
              <a:tr h="370840">
                <a:tc>
                  <a:txBody>
                    <a:bodyPr/>
                    <a:lstStyle/>
                    <a:p>
                      <a:pPr algn="ctr"/>
                      <a:r>
                        <a:rPr lang="en-US" dirty="0">
                          <a:latin typeface="Consolas" panose="020B0609020204030204" pitchFamily="49"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1495897"/>
                  </a:ext>
                </a:extLst>
              </a:tr>
            </a:tbl>
          </a:graphicData>
        </a:graphic>
      </p:graphicFrame>
      <p:graphicFrame>
        <p:nvGraphicFramePr>
          <p:cNvPr id="65" name="Table 64">
            <a:extLst>
              <a:ext uri="{FF2B5EF4-FFF2-40B4-BE49-F238E27FC236}">
                <a16:creationId xmlns:a16="http://schemas.microsoft.com/office/drawing/2014/main" id="{2192ED68-EC3D-43BD-B856-31C67451FEC1}"/>
              </a:ext>
            </a:extLst>
          </p:cNvPr>
          <p:cNvGraphicFramePr>
            <a:graphicFrameLocks noGrp="1"/>
          </p:cNvGraphicFramePr>
          <p:nvPr>
            <p:extLst>
              <p:ext uri="{D42A27DB-BD31-4B8C-83A1-F6EECF244321}">
                <p14:modId xmlns:p14="http://schemas.microsoft.com/office/powerpoint/2010/main" val="4018451192"/>
              </p:ext>
            </p:extLst>
          </p:nvPr>
        </p:nvGraphicFramePr>
        <p:xfrm>
          <a:off x="2771800" y="4150118"/>
          <a:ext cx="576064" cy="370840"/>
        </p:xfrm>
        <a:graphic>
          <a:graphicData uri="http://schemas.openxmlformats.org/drawingml/2006/table">
            <a:tbl>
              <a:tblPr firstRow="1" bandRow="1">
                <a:tableStyleId>{2D5ABB26-0587-4C30-8999-92F81FD0307C}</a:tableStyleId>
              </a:tblPr>
              <a:tblGrid>
                <a:gridCol w="576064">
                  <a:extLst>
                    <a:ext uri="{9D8B030D-6E8A-4147-A177-3AD203B41FA5}">
                      <a16:colId xmlns:a16="http://schemas.microsoft.com/office/drawing/2014/main" val="2304285258"/>
                    </a:ext>
                  </a:extLst>
                </a:gridCol>
              </a:tblGrid>
              <a:tr h="370840">
                <a:tc>
                  <a:txBody>
                    <a:bodyPr/>
                    <a:lstStyle/>
                    <a:p>
                      <a:pPr algn="ctr"/>
                      <a:r>
                        <a:rPr lang="en-US" dirty="0">
                          <a:latin typeface="Consolas" panose="020B0609020204030204" pitchFamily="49"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1495897"/>
                  </a:ext>
                </a:extLst>
              </a:tr>
            </a:tbl>
          </a:graphicData>
        </a:graphic>
      </p:graphicFrame>
      <p:sp>
        <p:nvSpPr>
          <p:cNvPr id="5" name="Oval 4">
            <a:extLst>
              <a:ext uri="{FF2B5EF4-FFF2-40B4-BE49-F238E27FC236}">
                <a16:creationId xmlns:a16="http://schemas.microsoft.com/office/drawing/2014/main" id="{0E356976-1D4F-4F1A-82C2-C2410EDB7141}"/>
              </a:ext>
            </a:extLst>
          </p:cNvPr>
          <p:cNvSpPr/>
          <p:nvPr/>
        </p:nvSpPr>
        <p:spPr>
          <a:xfrm>
            <a:off x="4083854" y="2098566"/>
            <a:ext cx="569380" cy="5655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21A23FA-8CDC-4E09-A1C1-41C5B95BAF87}"/>
              </a:ext>
            </a:extLst>
          </p:cNvPr>
          <p:cNvSpPr txBox="1"/>
          <p:nvPr/>
        </p:nvSpPr>
        <p:spPr>
          <a:xfrm>
            <a:off x="4102234" y="2204864"/>
            <a:ext cx="525486" cy="369332"/>
          </a:xfrm>
          <a:prstGeom prst="rect">
            <a:avLst/>
          </a:prstGeom>
          <a:noFill/>
        </p:spPr>
        <p:txBody>
          <a:bodyPr wrap="square">
            <a:spAutoFit/>
          </a:bodyPr>
          <a:lstStyle/>
          <a:p>
            <a:pPr algn="ctr"/>
            <a:r>
              <a:rPr lang="en-US" dirty="0">
                <a:latin typeface="Consolas" panose="020B0609020204030204" pitchFamily="49" charset="0"/>
              </a:rPr>
              <a:t>42</a:t>
            </a:r>
          </a:p>
        </p:txBody>
      </p:sp>
      <p:sp>
        <p:nvSpPr>
          <p:cNvPr id="30" name="Oval 29">
            <a:extLst>
              <a:ext uri="{FF2B5EF4-FFF2-40B4-BE49-F238E27FC236}">
                <a16:creationId xmlns:a16="http://schemas.microsoft.com/office/drawing/2014/main" id="{6987C9D5-1B32-47E9-A795-708D95DA759A}"/>
              </a:ext>
            </a:extLst>
          </p:cNvPr>
          <p:cNvSpPr/>
          <p:nvPr/>
        </p:nvSpPr>
        <p:spPr>
          <a:xfrm>
            <a:off x="5197212" y="2097627"/>
            <a:ext cx="569380" cy="5655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4E6BE89B-F2F1-4277-9A5A-2557DD50D1BB}"/>
              </a:ext>
            </a:extLst>
          </p:cNvPr>
          <p:cNvSpPr txBox="1"/>
          <p:nvPr/>
        </p:nvSpPr>
        <p:spPr>
          <a:xfrm>
            <a:off x="5219159" y="2198448"/>
            <a:ext cx="525486" cy="369332"/>
          </a:xfrm>
          <a:prstGeom prst="rect">
            <a:avLst/>
          </a:prstGeom>
          <a:noFill/>
        </p:spPr>
        <p:txBody>
          <a:bodyPr wrap="square">
            <a:spAutoFit/>
          </a:bodyPr>
          <a:lstStyle/>
          <a:p>
            <a:pPr algn="ctr"/>
            <a:r>
              <a:rPr lang="en-US" dirty="0">
                <a:latin typeface="Consolas" panose="020B0609020204030204" pitchFamily="49" charset="0"/>
              </a:rPr>
              <a:t>53</a:t>
            </a:r>
          </a:p>
        </p:txBody>
      </p:sp>
      <p:sp>
        <p:nvSpPr>
          <p:cNvPr id="37" name="Oval 36">
            <a:extLst>
              <a:ext uri="{FF2B5EF4-FFF2-40B4-BE49-F238E27FC236}">
                <a16:creationId xmlns:a16="http://schemas.microsoft.com/office/drawing/2014/main" id="{8BB2F482-4753-4017-97B3-91CBF7BD9F4D}"/>
              </a:ext>
            </a:extLst>
          </p:cNvPr>
          <p:cNvSpPr/>
          <p:nvPr/>
        </p:nvSpPr>
        <p:spPr>
          <a:xfrm>
            <a:off x="6323052" y="2095138"/>
            <a:ext cx="569380" cy="5655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04C90A72-C2C3-4EB1-B564-D2A17509B761}"/>
              </a:ext>
            </a:extLst>
          </p:cNvPr>
          <p:cNvSpPr txBox="1"/>
          <p:nvPr/>
        </p:nvSpPr>
        <p:spPr>
          <a:xfrm>
            <a:off x="6344999" y="2195959"/>
            <a:ext cx="525486" cy="369332"/>
          </a:xfrm>
          <a:prstGeom prst="rect">
            <a:avLst/>
          </a:prstGeom>
          <a:noFill/>
        </p:spPr>
        <p:txBody>
          <a:bodyPr wrap="square">
            <a:spAutoFit/>
          </a:bodyPr>
          <a:lstStyle/>
          <a:p>
            <a:pPr algn="ctr"/>
            <a:r>
              <a:rPr lang="en-US" dirty="0">
                <a:latin typeface="Consolas" panose="020B0609020204030204" pitchFamily="49" charset="0"/>
              </a:rPr>
              <a:t>58</a:t>
            </a:r>
          </a:p>
        </p:txBody>
      </p:sp>
      <p:cxnSp>
        <p:nvCxnSpPr>
          <p:cNvPr id="39" name="Straight Arrow Connector 38">
            <a:extLst>
              <a:ext uri="{FF2B5EF4-FFF2-40B4-BE49-F238E27FC236}">
                <a16:creationId xmlns:a16="http://schemas.microsoft.com/office/drawing/2014/main" id="{22CC6AF8-CB8C-4145-B51C-8435C544F3F9}"/>
              </a:ext>
            </a:extLst>
          </p:cNvPr>
          <p:cNvCxnSpPr>
            <a:cxnSpLocks/>
          </p:cNvCxnSpPr>
          <p:nvPr/>
        </p:nvCxnSpPr>
        <p:spPr>
          <a:xfrm>
            <a:off x="6896464" y="2375435"/>
            <a:ext cx="5426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DC90EF87-A211-4969-9E79-73C9F9DF26C9}"/>
              </a:ext>
            </a:extLst>
          </p:cNvPr>
          <p:cNvSpPr/>
          <p:nvPr/>
        </p:nvSpPr>
        <p:spPr>
          <a:xfrm>
            <a:off x="7434910" y="2092649"/>
            <a:ext cx="569380" cy="5655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B2C0681C-7F4F-4849-B69F-1DFCDB9EC170}"/>
              </a:ext>
            </a:extLst>
          </p:cNvPr>
          <p:cNvSpPr txBox="1"/>
          <p:nvPr/>
        </p:nvSpPr>
        <p:spPr>
          <a:xfrm>
            <a:off x="7456857" y="2193470"/>
            <a:ext cx="525486" cy="369332"/>
          </a:xfrm>
          <a:prstGeom prst="rect">
            <a:avLst/>
          </a:prstGeom>
          <a:noFill/>
        </p:spPr>
        <p:txBody>
          <a:bodyPr wrap="square">
            <a:spAutoFit/>
          </a:bodyPr>
          <a:lstStyle/>
          <a:p>
            <a:pPr algn="ctr"/>
            <a:r>
              <a:rPr lang="en-US" dirty="0">
                <a:latin typeface="Consolas" panose="020B0609020204030204" pitchFamily="49" charset="0"/>
              </a:rPr>
              <a:t>64</a:t>
            </a:r>
          </a:p>
        </p:txBody>
      </p:sp>
      <p:cxnSp>
        <p:nvCxnSpPr>
          <p:cNvPr id="43" name="Straight Arrow Connector 42">
            <a:extLst>
              <a:ext uri="{FF2B5EF4-FFF2-40B4-BE49-F238E27FC236}">
                <a16:creationId xmlns:a16="http://schemas.microsoft.com/office/drawing/2014/main" id="{2891960A-E819-4A55-A8C7-CBA51DC9D147}"/>
              </a:ext>
            </a:extLst>
          </p:cNvPr>
          <p:cNvCxnSpPr>
            <a:cxnSpLocks/>
          </p:cNvCxnSpPr>
          <p:nvPr/>
        </p:nvCxnSpPr>
        <p:spPr>
          <a:xfrm>
            <a:off x="5759421" y="2371740"/>
            <a:ext cx="5426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68DEFAA8-8AED-4281-8AC5-555CD1551270}"/>
              </a:ext>
            </a:extLst>
          </p:cNvPr>
          <p:cNvCxnSpPr>
            <a:cxnSpLocks/>
          </p:cNvCxnSpPr>
          <p:nvPr/>
        </p:nvCxnSpPr>
        <p:spPr>
          <a:xfrm>
            <a:off x="4662836" y="2379475"/>
            <a:ext cx="5426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3279C500-98B9-4F29-82D8-BBFFFEA509B7}"/>
              </a:ext>
            </a:extLst>
          </p:cNvPr>
          <p:cNvCxnSpPr>
            <a:cxnSpLocks/>
          </p:cNvCxnSpPr>
          <p:nvPr/>
        </p:nvCxnSpPr>
        <p:spPr>
          <a:xfrm>
            <a:off x="8010974" y="2360310"/>
            <a:ext cx="5426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BFD92062-E5BD-481B-9B2A-73B4A272C42C}"/>
              </a:ext>
            </a:extLst>
          </p:cNvPr>
          <p:cNvCxnSpPr>
            <a:cxnSpLocks/>
          </p:cNvCxnSpPr>
          <p:nvPr/>
        </p:nvCxnSpPr>
        <p:spPr>
          <a:xfrm>
            <a:off x="2999254" y="3585858"/>
            <a:ext cx="105968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C909981B-6AFB-4B93-A438-F4C2E3DF9F97}"/>
              </a:ext>
            </a:extLst>
          </p:cNvPr>
          <p:cNvSpPr txBox="1"/>
          <p:nvPr/>
        </p:nvSpPr>
        <p:spPr>
          <a:xfrm>
            <a:off x="7469015" y="3341244"/>
            <a:ext cx="389065" cy="461665"/>
          </a:xfrm>
          <a:prstGeom prst="rect">
            <a:avLst/>
          </a:prstGeom>
          <a:noFill/>
        </p:spPr>
        <p:txBody>
          <a:bodyPr wrap="square">
            <a:spAutoFit/>
          </a:bodyPr>
          <a:lstStyle/>
          <a:p>
            <a:r>
              <a:rPr lang="en-US" sz="2400" b="1" dirty="0"/>
              <a:t>∅</a:t>
            </a:r>
          </a:p>
        </p:txBody>
      </p:sp>
      <p:sp>
        <p:nvSpPr>
          <p:cNvPr id="49" name="Oval 48">
            <a:extLst>
              <a:ext uri="{FF2B5EF4-FFF2-40B4-BE49-F238E27FC236}">
                <a16:creationId xmlns:a16="http://schemas.microsoft.com/office/drawing/2014/main" id="{23165260-D280-4FEA-A011-9A10EDFE4C87}"/>
              </a:ext>
            </a:extLst>
          </p:cNvPr>
          <p:cNvSpPr/>
          <p:nvPr/>
        </p:nvSpPr>
        <p:spPr>
          <a:xfrm>
            <a:off x="5164668" y="3295475"/>
            <a:ext cx="569380" cy="5655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ECFF4A91-2B0C-4C1B-8BF5-F6D359AF89E0}"/>
              </a:ext>
            </a:extLst>
          </p:cNvPr>
          <p:cNvSpPr txBox="1"/>
          <p:nvPr/>
        </p:nvSpPr>
        <p:spPr>
          <a:xfrm>
            <a:off x="5186615" y="3396296"/>
            <a:ext cx="525486" cy="369332"/>
          </a:xfrm>
          <a:prstGeom prst="rect">
            <a:avLst/>
          </a:prstGeom>
          <a:noFill/>
        </p:spPr>
        <p:txBody>
          <a:bodyPr wrap="square">
            <a:spAutoFit/>
          </a:bodyPr>
          <a:lstStyle/>
          <a:p>
            <a:pPr algn="ctr"/>
            <a:r>
              <a:rPr lang="en-US" dirty="0">
                <a:latin typeface="Consolas" panose="020B0609020204030204" pitchFamily="49" charset="0"/>
              </a:rPr>
              <a:t>83</a:t>
            </a:r>
          </a:p>
        </p:txBody>
      </p:sp>
      <p:cxnSp>
        <p:nvCxnSpPr>
          <p:cNvPr id="55" name="Straight Arrow Connector 54">
            <a:extLst>
              <a:ext uri="{FF2B5EF4-FFF2-40B4-BE49-F238E27FC236}">
                <a16:creationId xmlns:a16="http://schemas.microsoft.com/office/drawing/2014/main" id="{72386F21-0079-4F17-9640-EFAF05F57CE5}"/>
              </a:ext>
            </a:extLst>
          </p:cNvPr>
          <p:cNvCxnSpPr>
            <a:cxnSpLocks/>
          </p:cNvCxnSpPr>
          <p:nvPr/>
        </p:nvCxnSpPr>
        <p:spPr>
          <a:xfrm>
            <a:off x="5738080" y="3575772"/>
            <a:ext cx="5426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id="{B4514959-05C8-452A-B734-7F72B29DCEE3}"/>
              </a:ext>
            </a:extLst>
          </p:cNvPr>
          <p:cNvSpPr/>
          <p:nvPr/>
        </p:nvSpPr>
        <p:spPr>
          <a:xfrm>
            <a:off x="6290508" y="3292986"/>
            <a:ext cx="569380" cy="5655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8EF9C341-181F-48FF-96C6-F0E0BBB779DC}"/>
              </a:ext>
            </a:extLst>
          </p:cNvPr>
          <p:cNvSpPr txBox="1"/>
          <p:nvPr/>
        </p:nvSpPr>
        <p:spPr>
          <a:xfrm>
            <a:off x="6312455" y="3393807"/>
            <a:ext cx="525486" cy="369332"/>
          </a:xfrm>
          <a:prstGeom prst="rect">
            <a:avLst/>
          </a:prstGeom>
          <a:noFill/>
        </p:spPr>
        <p:txBody>
          <a:bodyPr wrap="square">
            <a:spAutoFit/>
          </a:bodyPr>
          <a:lstStyle/>
          <a:p>
            <a:pPr algn="ctr"/>
            <a:r>
              <a:rPr lang="en-US" dirty="0">
                <a:latin typeface="Consolas" panose="020B0609020204030204" pitchFamily="49" charset="0"/>
              </a:rPr>
              <a:t>16</a:t>
            </a:r>
          </a:p>
        </p:txBody>
      </p:sp>
      <p:cxnSp>
        <p:nvCxnSpPr>
          <p:cNvPr id="58" name="Straight Arrow Connector 57">
            <a:extLst>
              <a:ext uri="{FF2B5EF4-FFF2-40B4-BE49-F238E27FC236}">
                <a16:creationId xmlns:a16="http://schemas.microsoft.com/office/drawing/2014/main" id="{CF39D73B-F5D2-49E9-AEBC-8C7FF123692E}"/>
              </a:ext>
            </a:extLst>
          </p:cNvPr>
          <p:cNvCxnSpPr>
            <a:cxnSpLocks/>
          </p:cNvCxnSpPr>
          <p:nvPr/>
        </p:nvCxnSpPr>
        <p:spPr>
          <a:xfrm>
            <a:off x="4612467" y="3572077"/>
            <a:ext cx="5426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5B013FE8-3897-4748-87B4-52E57F159691}"/>
              </a:ext>
            </a:extLst>
          </p:cNvPr>
          <p:cNvCxnSpPr>
            <a:cxnSpLocks/>
          </p:cNvCxnSpPr>
          <p:nvPr/>
        </p:nvCxnSpPr>
        <p:spPr>
          <a:xfrm>
            <a:off x="6866572" y="3560647"/>
            <a:ext cx="5426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27F45148-E77E-480E-A922-BB51415BC987}"/>
              </a:ext>
            </a:extLst>
          </p:cNvPr>
          <p:cNvSpPr/>
          <p:nvPr/>
        </p:nvSpPr>
        <p:spPr>
          <a:xfrm>
            <a:off x="4070427" y="3296414"/>
            <a:ext cx="569380" cy="5655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B38A7BDD-CD4C-4193-9A29-00A66CB7B35C}"/>
              </a:ext>
            </a:extLst>
          </p:cNvPr>
          <p:cNvSpPr txBox="1"/>
          <p:nvPr/>
        </p:nvSpPr>
        <p:spPr>
          <a:xfrm>
            <a:off x="4098033" y="3396848"/>
            <a:ext cx="525486" cy="369332"/>
          </a:xfrm>
          <a:prstGeom prst="rect">
            <a:avLst/>
          </a:prstGeom>
          <a:noFill/>
        </p:spPr>
        <p:txBody>
          <a:bodyPr wrap="square">
            <a:spAutoFit/>
          </a:bodyPr>
          <a:lstStyle/>
          <a:p>
            <a:pPr algn="ctr"/>
            <a:r>
              <a:rPr lang="en-US" dirty="0">
                <a:latin typeface="Consolas" panose="020B0609020204030204" pitchFamily="49" charset="0"/>
              </a:rPr>
              <a:t>47</a:t>
            </a:r>
          </a:p>
        </p:txBody>
      </p:sp>
      <p:sp>
        <p:nvSpPr>
          <p:cNvPr id="68" name="Freeform: Shape 67">
            <a:extLst>
              <a:ext uri="{FF2B5EF4-FFF2-40B4-BE49-F238E27FC236}">
                <a16:creationId xmlns:a16="http://schemas.microsoft.com/office/drawing/2014/main" id="{A3112542-E67E-46A5-987C-652D33D49135}"/>
              </a:ext>
            </a:extLst>
          </p:cNvPr>
          <p:cNvSpPr/>
          <p:nvPr/>
        </p:nvSpPr>
        <p:spPr>
          <a:xfrm>
            <a:off x="3008088" y="2523763"/>
            <a:ext cx="4463459" cy="220679"/>
          </a:xfrm>
          <a:custGeom>
            <a:avLst/>
            <a:gdLst>
              <a:gd name="connsiteX0" fmla="*/ 2895502 w 3406233"/>
              <a:gd name="connsiteY0" fmla="*/ 1659467 h 1659467"/>
              <a:gd name="connsiteX1" fmla="*/ 3403502 w 3406233"/>
              <a:gd name="connsiteY1" fmla="*/ 1219200 h 1659467"/>
              <a:gd name="connsiteX2" fmla="*/ 2951947 w 3406233"/>
              <a:gd name="connsiteY2" fmla="*/ 846667 h 1659467"/>
              <a:gd name="connsiteX3" fmla="*/ 569991 w 3406233"/>
              <a:gd name="connsiteY3" fmla="*/ 812800 h 1659467"/>
              <a:gd name="connsiteX4" fmla="*/ 5547 w 3406233"/>
              <a:gd name="connsiteY4" fmla="*/ 395112 h 1659467"/>
              <a:gd name="connsiteX5" fmla="*/ 310347 w 3406233"/>
              <a:gd name="connsiteY5" fmla="*/ 79023 h 1659467"/>
              <a:gd name="connsiteX6" fmla="*/ 773191 w 3406233"/>
              <a:gd name="connsiteY6" fmla="*/ 0 h 1659467"/>
              <a:gd name="connsiteX0" fmla="*/ 2895502 w 3406233"/>
              <a:gd name="connsiteY0" fmla="*/ 1659467 h 1659467"/>
              <a:gd name="connsiteX1" fmla="*/ 3403502 w 3406233"/>
              <a:gd name="connsiteY1" fmla="*/ 1219200 h 1659467"/>
              <a:gd name="connsiteX2" fmla="*/ 2951947 w 3406233"/>
              <a:gd name="connsiteY2" fmla="*/ 846667 h 1659467"/>
              <a:gd name="connsiteX3" fmla="*/ 569991 w 3406233"/>
              <a:gd name="connsiteY3" fmla="*/ 812800 h 1659467"/>
              <a:gd name="connsiteX4" fmla="*/ 5547 w 3406233"/>
              <a:gd name="connsiteY4" fmla="*/ 395112 h 1659467"/>
              <a:gd name="connsiteX5" fmla="*/ 310347 w 3406233"/>
              <a:gd name="connsiteY5" fmla="*/ 79023 h 1659467"/>
              <a:gd name="connsiteX6" fmla="*/ 773191 w 3406233"/>
              <a:gd name="connsiteY6" fmla="*/ 0 h 1659467"/>
              <a:gd name="connsiteX0" fmla="*/ 2895502 w 3408740"/>
              <a:gd name="connsiteY0" fmla="*/ 1659467 h 1659467"/>
              <a:gd name="connsiteX1" fmla="*/ 3403502 w 3408740"/>
              <a:gd name="connsiteY1" fmla="*/ 1219200 h 1659467"/>
              <a:gd name="connsiteX2" fmla="*/ 2951947 w 3408740"/>
              <a:gd name="connsiteY2" fmla="*/ 846667 h 1659467"/>
              <a:gd name="connsiteX3" fmla="*/ 569991 w 3408740"/>
              <a:gd name="connsiteY3" fmla="*/ 812800 h 1659467"/>
              <a:gd name="connsiteX4" fmla="*/ 5547 w 3408740"/>
              <a:gd name="connsiteY4" fmla="*/ 395112 h 1659467"/>
              <a:gd name="connsiteX5" fmla="*/ 310347 w 3408740"/>
              <a:gd name="connsiteY5" fmla="*/ 79023 h 1659467"/>
              <a:gd name="connsiteX6" fmla="*/ 773191 w 3408740"/>
              <a:gd name="connsiteY6" fmla="*/ 0 h 1659467"/>
              <a:gd name="connsiteX0" fmla="*/ 2905367 w 3414766"/>
              <a:gd name="connsiteY0" fmla="*/ 1659467 h 1659467"/>
              <a:gd name="connsiteX1" fmla="*/ 3413367 w 3414766"/>
              <a:gd name="connsiteY1" fmla="*/ 1219200 h 1659467"/>
              <a:gd name="connsiteX2" fmla="*/ 2961812 w 3414766"/>
              <a:gd name="connsiteY2" fmla="*/ 846667 h 1659467"/>
              <a:gd name="connsiteX3" fmla="*/ 805633 w 3414766"/>
              <a:gd name="connsiteY3" fmla="*/ 835378 h 1659467"/>
              <a:gd name="connsiteX4" fmla="*/ 15412 w 3414766"/>
              <a:gd name="connsiteY4" fmla="*/ 395112 h 1659467"/>
              <a:gd name="connsiteX5" fmla="*/ 320212 w 3414766"/>
              <a:gd name="connsiteY5" fmla="*/ 79023 h 1659467"/>
              <a:gd name="connsiteX6" fmla="*/ 783056 w 3414766"/>
              <a:gd name="connsiteY6" fmla="*/ 0 h 1659467"/>
              <a:gd name="connsiteX0" fmla="*/ 2905367 w 3414766"/>
              <a:gd name="connsiteY0" fmla="*/ 1659467 h 1659467"/>
              <a:gd name="connsiteX1" fmla="*/ 3413367 w 3414766"/>
              <a:gd name="connsiteY1" fmla="*/ 1219200 h 1659467"/>
              <a:gd name="connsiteX2" fmla="*/ 2961812 w 3414766"/>
              <a:gd name="connsiteY2" fmla="*/ 846667 h 1659467"/>
              <a:gd name="connsiteX3" fmla="*/ 805633 w 3414766"/>
              <a:gd name="connsiteY3" fmla="*/ 835378 h 1659467"/>
              <a:gd name="connsiteX4" fmla="*/ 15412 w 3414766"/>
              <a:gd name="connsiteY4" fmla="*/ 395112 h 1659467"/>
              <a:gd name="connsiteX5" fmla="*/ 320212 w 3414766"/>
              <a:gd name="connsiteY5" fmla="*/ 79023 h 1659467"/>
              <a:gd name="connsiteX6" fmla="*/ 783056 w 3414766"/>
              <a:gd name="connsiteY6" fmla="*/ 0 h 1659467"/>
              <a:gd name="connsiteX0" fmla="*/ 2905367 w 3437002"/>
              <a:gd name="connsiteY0" fmla="*/ 1659467 h 1659467"/>
              <a:gd name="connsiteX1" fmla="*/ 3435945 w 3437002"/>
              <a:gd name="connsiteY1" fmla="*/ 1264355 h 1659467"/>
              <a:gd name="connsiteX2" fmla="*/ 2961812 w 3437002"/>
              <a:gd name="connsiteY2" fmla="*/ 846667 h 1659467"/>
              <a:gd name="connsiteX3" fmla="*/ 805633 w 3437002"/>
              <a:gd name="connsiteY3" fmla="*/ 835378 h 1659467"/>
              <a:gd name="connsiteX4" fmla="*/ 15412 w 3437002"/>
              <a:gd name="connsiteY4" fmla="*/ 395112 h 1659467"/>
              <a:gd name="connsiteX5" fmla="*/ 320212 w 3437002"/>
              <a:gd name="connsiteY5" fmla="*/ 79023 h 1659467"/>
              <a:gd name="connsiteX6" fmla="*/ 783056 w 3437002"/>
              <a:gd name="connsiteY6" fmla="*/ 0 h 1659467"/>
              <a:gd name="connsiteX0" fmla="*/ 2905367 w 3106213"/>
              <a:gd name="connsiteY0" fmla="*/ 1659467 h 1659467"/>
              <a:gd name="connsiteX1" fmla="*/ 2961812 w 3106213"/>
              <a:gd name="connsiteY1" fmla="*/ 846667 h 1659467"/>
              <a:gd name="connsiteX2" fmla="*/ 805633 w 3106213"/>
              <a:gd name="connsiteY2" fmla="*/ 835378 h 1659467"/>
              <a:gd name="connsiteX3" fmla="*/ 15412 w 3106213"/>
              <a:gd name="connsiteY3" fmla="*/ 395112 h 1659467"/>
              <a:gd name="connsiteX4" fmla="*/ 320212 w 3106213"/>
              <a:gd name="connsiteY4" fmla="*/ 79023 h 1659467"/>
              <a:gd name="connsiteX5" fmla="*/ 783056 w 3106213"/>
              <a:gd name="connsiteY5" fmla="*/ 0 h 1659467"/>
              <a:gd name="connsiteX0" fmla="*/ 2905367 w 3379209"/>
              <a:gd name="connsiteY0" fmla="*/ 1659467 h 1659604"/>
              <a:gd name="connsiteX1" fmla="*/ 2961812 w 3379209"/>
              <a:gd name="connsiteY1" fmla="*/ 846667 h 1659604"/>
              <a:gd name="connsiteX2" fmla="*/ 805633 w 3379209"/>
              <a:gd name="connsiteY2" fmla="*/ 835378 h 1659604"/>
              <a:gd name="connsiteX3" fmla="*/ 15412 w 3379209"/>
              <a:gd name="connsiteY3" fmla="*/ 395112 h 1659604"/>
              <a:gd name="connsiteX4" fmla="*/ 320212 w 3379209"/>
              <a:gd name="connsiteY4" fmla="*/ 79023 h 1659604"/>
              <a:gd name="connsiteX5" fmla="*/ 783056 w 3379209"/>
              <a:gd name="connsiteY5" fmla="*/ 0 h 1659604"/>
              <a:gd name="connsiteX0" fmla="*/ 2905367 w 3471811"/>
              <a:gd name="connsiteY0" fmla="*/ 1659467 h 1659582"/>
              <a:gd name="connsiteX1" fmla="*/ 2961812 w 3471811"/>
              <a:gd name="connsiteY1" fmla="*/ 846667 h 1659582"/>
              <a:gd name="connsiteX2" fmla="*/ 805633 w 3471811"/>
              <a:gd name="connsiteY2" fmla="*/ 835378 h 1659582"/>
              <a:gd name="connsiteX3" fmla="*/ 15412 w 3471811"/>
              <a:gd name="connsiteY3" fmla="*/ 395112 h 1659582"/>
              <a:gd name="connsiteX4" fmla="*/ 320212 w 3471811"/>
              <a:gd name="connsiteY4" fmla="*/ 79023 h 1659582"/>
              <a:gd name="connsiteX5" fmla="*/ 783056 w 3471811"/>
              <a:gd name="connsiteY5" fmla="*/ 0 h 1659582"/>
              <a:gd name="connsiteX0" fmla="*/ 2585155 w 3151599"/>
              <a:gd name="connsiteY0" fmla="*/ 1659467 h 1659582"/>
              <a:gd name="connsiteX1" fmla="*/ 2641600 w 3151599"/>
              <a:gd name="connsiteY1" fmla="*/ 846667 h 1659582"/>
              <a:gd name="connsiteX2" fmla="*/ 485421 w 3151599"/>
              <a:gd name="connsiteY2" fmla="*/ 835378 h 1659582"/>
              <a:gd name="connsiteX3" fmla="*/ 0 w 3151599"/>
              <a:gd name="connsiteY3" fmla="*/ 79023 h 1659582"/>
              <a:gd name="connsiteX4" fmla="*/ 462844 w 3151599"/>
              <a:gd name="connsiteY4" fmla="*/ 0 h 1659582"/>
              <a:gd name="connsiteX0" fmla="*/ 2266085 w 2832529"/>
              <a:gd name="connsiteY0" fmla="*/ 1659467 h 1659582"/>
              <a:gd name="connsiteX1" fmla="*/ 2322530 w 2832529"/>
              <a:gd name="connsiteY1" fmla="*/ 846667 h 1659582"/>
              <a:gd name="connsiteX2" fmla="*/ 166351 w 2832529"/>
              <a:gd name="connsiteY2" fmla="*/ 835378 h 1659582"/>
              <a:gd name="connsiteX3" fmla="*/ 143774 w 2832529"/>
              <a:gd name="connsiteY3" fmla="*/ 0 h 1659582"/>
              <a:gd name="connsiteX0" fmla="*/ 2426559 w 2993003"/>
              <a:gd name="connsiteY0" fmla="*/ 1659467 h 1659582"/>
              <a:gd name="connsiteX1" fmla="*/ 2483004 w 2993003"/>
              <a:gd name="connsiteY1" fmla="*/ 846667 h 1659582"/>
              <a:gd name="connsiteX2" fmla="*/ 326825 w 2993003"/>
              <a:gd name="connsiteY2" fmla="*/ 835378 h 1659582"/>
              <a:gd name="connsiteX3" fmla="*/ 304248 w 2993003"/>
              <a:gd name="connsiteY3" fmla="*/ 0 h 1659582"/>
              <a:gd name="connsiteX0" fmla="*/ 2651927 w 3218371"/>
              <a:gd name="connsiteY0" fmla="*/ 1659467 h 1659582"/>
              <a:gd name="connsiteX1" fmla="*/ 2708372 w 3218371"/>
              <a:gd name="connsiteY1" fmla="*/ 846667 h 1659582"/>
              <a:gd name="connsiteX2" fmla="*/ 552193 w 3218371"/>
              <a:gd name="connsiteY2" fmla="*/ 835378 h 1659582"/>
              <a:gd name="connsiteX3" fmla="*/ 529616 w 3218371"/>
              <a:gd name="connsiteY3" fmla="*/ 0 h 1659582"/>
              <a:gd name="connsiteX0" fmla="*/ 2544848 w 3111292"/>
              <a:gd name="connsiteY0" fmla="*/ 1557867 h 1557982"/>
              <a:gd name="connsiteX1" fmla="*/ 2601293 w 3111292"/>
              <a:gd name="connsiteY1" fmla="*/ 745067 h 1557982"/>
              <a:gd name="connsiteX2" fmla="*/ 445114 w 3111292"/>
              <a:gd name="connsiteY2" fmla="*/ 733778 h 1557982"/>
              <a:gd name="connsiteX3" fmla="*/ 399959 w 3111292"/>
              <a:gd name="connsiteY3" fmla="*/ 0 h 1557982"/>
              <a:gd name="connsiteX0" fmla="*/ 2617019 w 3183463"/>
              <a:gd name="connsiteY0" fmla="*/ 1557867 h 1557982"/>
              <a:gd name="connsiteX1" fmla="*/ 2673464 w 3183463"/>
              <a:gd name="connsiteY1" fmla="*/ 745067 h 1557982"/>
              <a:gd name="connsiteX2" fmla="*/ 517285 w 3183463"/>
              <a:gd name="connsiteY2" fmla="*/ 733778 h 1557982"/>
              <a:gd name="connsiteX3" fmla="*/ 472130 w 3183463"/>
              <a:gd name="connsiteY3" fmla="*/ 0 h 1557982"/>
              <a:gd name="connsiteX0" fmla="*/ 2673208 w 3239652"/>
              <a:gd name="connsiteY0" fmla="*/ 1557867 h 1557982"/>
              <a:gd name="connsiteX1" fmla="*/ 2729653 w 3239652"/>
              <a:gd name="connsiteY1" fmla="*/ 745067 h 1557982"/>
              <a:gd name="connsiteX2" fmla="*/ 573474 w 3239652"/>
              <a:gd name="connsiteY2" fmla="*/ 733778 h 1557982"/>
              <a:gd name="connsiteX3" fmla="*/ 528319 w 3239652"/>
              <a:gd name="connsiteY3" fmla="*/ 0 h 1557982"/>
              <a:gd name="connsiteX0" fmla="*/ 2553906 w 3120350"/>
              <a:gd name="connsiteY0" fmla="*/ 1512148 h 1512263"/>
              <a:gd name="connsiteX1" fmla="*/ 2610351 w 3120350"/>
              <a:gd name="connsiteY1" fmla="*/ 699348 h 1512263"/>
              <a:gd name="connsiteX2" fmla="*/ 454172 w 3120350"/>
              <a:gd name="connsiteY2" fmla="*/ 688059 h 1512263"/>
              <a:gd name="connsiteX3" fmla="*/ 395877 w 3120350"/>
              <a:gd name="connsiteY3" fmla="*/ 0 h 1512263"/>
              <a:gd name="connsiteX0" fmla="*/ 2545695 w 3112139"/>
              <a:gd name="connsiteY0" fmla="*/ 1576442 h 1576557"/>
              <a:gd name="connsiteX1" fmla="*/ 2602140 w 3112139"/>
              <a:gd name="connsiteY1" fmla="*/ 763642 h 1576557"/>
              <a:gd name="connsiteX2" fmla="*/ 445961 w 3112139"/>
              <a:gd name="connsiteY2" fmla="*/ 752353 h 1576557"/>
              <a:gd name="connsiteX3" fmla="*/ 399572 w 3112139"/>
              <a:gd name="connsiteY3" fmla="*/ 0 h 1576557"/>
              <a:gd name="connsiteX0" fmla="*/ 2576461 w 3142905"/>
              <a:gd name="connsiteY0" fmla="*/ 1576442 h 1576557"/>
              <a:gd name="connsiteX1" fmla="*/ 2632906 w 3142905"/>
              <a:gd name="connsiteY1" fmla="*/ 763642 h 1576557"/>
              <a:gd name="connsiteX2" fmla="*/ 476727 w 3142905"/>
              <a:gd name="connsiteY2" fmla="*/ 752353 h 1576557"/>
              <a:gd name="connsiteX3" fmla="*/ 430338 w 3142905"/>
              <a:gd name="connsiteY3" fmla="*/ 0 h 1576557"/>
              <a:gd name="connsiteX0" fmla="*/ 2689468 w 3255912"/>
              <a:gd name="connsiteY0" fmla="*/ 1576442 h 1576557"/>
              <a:gd name="connsiteX1" fmla="*/ 2745913 w 3255912"/>
              <a:gd name="connsiteY1" fmla="*/ 763642 h 1576557"/>
              <a:gd name="connsiteX2" fmla="*/ 589734 w 3255912"/>
              <a:gd name="connsiteY2" fmla="*/ 752353 h 1576557"/>
              <a:gd name="connsiteX3" fmla="*/ 543345 w 3255912"/>
              <a:gd name="connsiteY3" fmla="*/ 0 h 1576557"/>
              <a:gd name="connsiteX0" fmla="*/ 2099734 w 2666178"/>
              <a:gd name="connsiteY0" fmla="*/ 824089 h 824204"/>
              <a:gd name="connsiteX1" fmla="*/ 2156179 w 2666178"/>
              <a:gd name="connsiteY1" fmla="*/ 11289 h 824204"/>
              <a:gd name="connsiteX2" fmla="*/ 0 w 2666178"/>
              <a:gd name="connsiteY2" fmla="*/ 0 h 824204"/>
              <a:gd name="connsiteX0" fmla="*/ 2614084 w 2994806"/>
              <a:gd name="connsiteY0" fmla="*/ 0 h 364497"/>
              <a:gd name="connsiteX1" fmla="*/ 2156179 w 2994806"/>
              <a:gd name="connsiteY1" fmla="*/ 364490 h 364497"/>
              <a:gd name="connsiteX2" fmla="*/ 0 w 2994806"/>
              <a:gd name="connsiteY2" fmla="*/ 353201 h 364497"/>
              <a:gd name="connsiteX0" fmla="*/ 2614084 w 2614084"/>
              <a:gd name="connsiteY0" fmla="*/ 0 h 364507"/>
              <a:gd name="connsiteX1" fmla="*/ 2156179 w 2614084"/>
              <a:gd name="connsiteY1" fmla="*/ 364490 h 364507"/>
              <a:gd name="connsiteX2" fmla="*/ 0 w 2614084"/>
              <a:gd name="connsiteY2" fmla="*/ 353201 h 364507"/>
              <a:gd name="connsiteX0" fmla="*/ 2614084 w 2614084"/>
              <a:gd name="connsiteY0" fmla="*/ 0 h 364507"/>
              <a:gd name="connsiteX1" fmla="*/ 2156179 w 2614084"/>
              <a:gd name="connsiteY1" fmla="*/ 364490 h 364507"/>
              <a:gd name="connsiteX2" fmla="*/ 0 w 2614084"/>
              <a:gd name="connsiteY2" fmla="*/ 353201 h 364507"/>
              <a:gd name="connsiteX0" fmla="*/ 2671234 w 2671234"/>
              <a:gd name="connsiteY0" fmla="*/ 0 h 238856"/>
              <a:gd name="connsiteX1" fmla="*/ 2156179 w 2671234"/>
              <a:gd name="connsiteY1" fmla="*/ 238760 h 238856"/>
              <a:gd name="connsiteX2" fmla="*/ 0 w 2671234"/>
              <a:gd name="connsiteY2" fmla="*/ 227471 h 238856"/>
              <a:gd name="connsiteX0" fmla="*/ 2671234 w 2671234"/>
              <a:gd name="connsiteY0" fmla="*/ 0 h 238911"/>
              <a:gd name="connsiteX1" fmla="*/ 2156179 w 2671234"/>
              <a:gd name="connsiteY1" fmla="*/ 238760 h 238911"/>
              <a:gd name="connsiteX2" fmla="*/ 0 w 2671234"/>
              <a:gd name="connsiteY2" fmla="*/ 227471 h 238911"/>
            </a:gdLst>
            <a:ahLst/>
            <a:cxnLst>
              <a:cxn ang="0">
                <a:pos x="connsiteX0" y="connsiteY0"/>
              </a:cxn>
              <a:cxn ang="0">
                <a:pos x="connsiteX1" y="connsiteY1"/>
              </a:cxn>
              <a:cxn ang="0">
                <a:pos x="connsiteX2" y="connsiteY2"/>
              </a:cxn>
            </a:cxnLst>
            <a:rect l="l" t="t" r="r" b="b"/>
            <a:pathLst>
              <a:path w="2671234" h="238911">
                <a:moveTo>
                  <a:pt x="2671234" y="0"/>
                </a:moveTo>
                <a:cubicBezTo>
                  <a:pt x="2375795" y="228459"/>
                  <a:pt x="2434168" y="240641"/>
                  <a:pt x="2156179" y="238760"/>
                </a:cubicBezTo>
                <a:lnTo>
                  <a:pt x="0" y="227471"/>
                </a:lnTo>
              </a:path>
            </a:pathLst>
          </a:custGeom>
          <a:noFill/>
          <a:ln w="28575">
            <a:solidFill>
              <a:schemeClr val="tx1"/>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Freeform: Shape 68">
            <a:extLst>
              <a:ext uri="{FF2B5EF4-FFF2-40B4-BE49-F238E27FC236}">
                <a16:creationId xmlns:a16="http://schemas.microsoft.com/office/drawing/2014/main" id="{0B2F71C0-BBB6-45CE-A444-070CB71D2779}"/>
              </a:ext>
            </a:extLst>
          </p:cNvPr>
          <p:cNvSpPr/>
          <p:nvPr/>
        </p:nvSpPr>
        <p:spPr>
          <a:xfrm>
            <a:off x="2999254" y="3762824"/>
            <a:ext cx="3345745" cy="213096"/>
          </a:xfrm>
          <a:custGeom>
            <a:avLst/>
            <a:gdLst>
              <a:gd name="connsiteX0" fmla="*/ 2895502 w 3406233"/>
              <a:gd name="connsiteY0" fmla="*/ 1659467 h 1659467"/>
              <a:gd name="connsiteX1" fmla="*/ 3403502 w 3406233"/>
              <a:gd name="connsiteY1" fmla="*/ 1219200 h 1659467"/>
              <a:gd name="connsiteX2" fmla="*/ 2951947 w 3406233"/>
              <a:gd name="connsiteY2" fmla="*/ 846667 h 1659467"/>
              <a:gd name="connsiteX3" fmla="*/ 569991 w 3406233"/>
              <a:gd name="connsiteY3" fmla="*/ 812800 h 1659467"/>
              <a:gd name="connsiteX4" fmla="*/ 5547 w 3406233"/>
              <a:gd name="connsiteY4" fmla="*/ 395112 h 1659467"/>
              <a:gd name="connsiteX5" fmla="*/ 310347 w 3406233"/>
              <a:gd name="connsiteY5" fmla="*/ 79023 h 1659467"/>
              <a:gd name="connsiteX6" fmla="*/ 773191 w 3406233"/>
              <a:gd name="connsiteY6" fmla="*/ 0 h 1659467"/>
              <a:gd name="connsiteX0" fmla="*/ 2895502 w 3406233"/>
              <a:gd name="connsiteY0" fmla="*/ 1659467 h 1659467"/>
              <a:gd name="connsiteX1" fmla="*/ 3403502 w 3406233"/>
              <a:gd name="connsiteY1" fmla="*/ 1219200 h 1659467"/>
              <a:gd name="connsiteX2" fmla="*/ 2951947 w 3406233"/>
              <a:gd name="connsiteY2" fmla="*/ 846667 h 1659467"/>
              <a:gd name="connsiteX3" fmla="*/ 569991 w 3406233"/>
              <a:gd name="connsiteY3" fmla="*/ 812800 h 1659467"/>
              <a:gd name="connsiteX4" fmla="*/ 5547 w 3406233"/>
              <a:gd name="connsiteY4" fmla="*/ 395112 h 1659467"/>
              <a:gd name="connsiteX5" fmla="*/ 310347 w 3406233"/>
              <a:gd name="connsiteY5" fmla="*/ 79023 h 1659467"/>
              <a:gd name="connsiteX6" fmla="*/ 773191 w 3406233"/>
              <a:gd name="connsiteY6" fmla="*/ 0 h 1659467"/>
              <a:gd name="connsiteX0" fmla="*/ 2895502 w 3408740"/>
              <a:gd name="connsiteY0" fmla="*/ 1659467 h 1659467"/>
              <a:gd name="connsiteX1" fmla="*/ 3403502 w 3408740"/>
              <a:gd name="connsiteY1" fmla="*/ 1219200 h 1659467"/>
              <a:gd name="connsiteX2" fmla="*/ 2951947 w 3408740"/>
              <a:gd name="connsiteY2" fmla="*/ 846667 h 1659467"/>
              <a:gd name="connsiteX3" fmla="*/ 569991 w 3408740"/>
              <a:gd name="connsiteY3" fmla="*/ 812800 h 1659467"/>
              <a:gd name="connsiteX4" fmla="*/ 5547 w 3408740"/>
              <a:gd name="connsiteY4" fmla="*/ 395112 h 1659467"/>
              <a:gd name="connsiteX5" fmla="*/ 310347 w 3408740"/>
              <a:gd name="connsiteY5" fmla="*/ 79023 h 1659467"/>
              <a:gd name="connsiteX6" fmla="*/ 773191 w 3408740"/>
              <a:gd name="connsiteY6" fmla="*/ 0 h 1659467"/>
              <a:gd name="connsiteX0" fmla="*/ 2905367 w 3414766"/>
              <a:gd name="connsiteY0" fmla="*/ 1659467 h 1659467"/>
              <a:gd name="connsiteX1" fmla="*/ 3413367 w 3414766"/>
              <a:gd name="connsiteY1" fmla="*/ 1219200 h 1659467"/>
              <a:gd name="connsiteX2" fmla="*/ 2961812 w 3414766"/>
              <a:gd name="connsiteY2" fmla="*/ 846667 h 1659467"/>
              <a:gd name="connsiteX3" fmla="*/ 805633 w 3414766"/>
              <a:gd name="connsiteY3" fmla="*/ 835378 h 1659467"/>
              <a:gd name="connsiteX4" fmla="*/ 15412 w 3414766"/>
              <a:gd name="connsiteY4" fmla="*/ 395112 h 1659467"/>
              <a:gd name="connsiteX5" fmla="*/ 320212 w 3414766"/>
              <a:gd name="connsiteY5" fmla="*/ 79023 h 1659467"/>
              <a:gd name="connsiteX6" fmla="*/ 783056 w 3414766"/>
              <a:gd name="connsiteY6" fmla="*/ 0 h 1659467"/>
              <a:gd name="connsiteX0" fmla="*/ 2905367 w 3414766"/>
              <a:gd name="connsiteY0" fmla="*/ 1659467 h 1659467"/>
              <a:gd name="connsiteX1" fmla="*/ 3413367 w 3414766"/>
              <a:gd name="connsiteY1" fmla="*/ 1219200 h 1659467"/>
              <a:gd name="connsiteX2" fmla="*/ 2961812 w 3414766"/>
              <a:gd name="connsiteY2" fmla="*/ 846667 h 1659467"/>
              <a:gd name="connsiteX3" fmla="*/ 805633 w 3414766"/>
              <a:gd name="connsiteY3" fmla="*/ 835378 h 1659467"/>
              <a:gd name="connsiteX4" fmla="*/ 15412 w 3414766"/>
              <a:gd name="connsiteY4" fmla="*/ 395112 h 1659467"/>
              <a:gd name="connsiteX5" fmla="*/ 320212 w 3414766"/>
              <a:gd name="connsiteY5" fmla="*/ 79023 h 1659467"/>
              <a:gd name="connsiteX6" fmla="*/ 783056 w 3414766"/>
              <a:gd name="connsiteY6" fmla="*/ 0 h 1659467"/>
              <a:gd name="connsiteX0" fmla="*/ 2905367 w 3437002"/>
              <a:gd name="connsiteY0" fmla="*/ 1659467 h 1659467"/>
              <a:gd name="connsiteX1" fmla="*/ 3435945 w 3437002"/>
              <a:gd name="connsiteY1" fmla="*/ 1264355 h 1659467"/>
              <a:gd name="connsiteX2" fmla="*/ 2961812 w 3437002"/>
              <a:gd name="connsiteY2" fmla="*/ 846667 h 1659467"/>
              <a:gd name="connsiteX3" fmla="*/ 805633 w 3437002"/>
              <a:gd name="connsiteY3" fmla="*/ 835378 h 1659467"/>
              <a:gd name="connsiteX4" fmla="*/ 15412 w 3437002"/>
              <a:gd name="connsiteY4" fmla="*/ 395112 h 1659467"/>
              <a:gd name="connsiteX5" fmla="*/ 320212 w 3437002"/>
              <a:gd name="connsiteY5" fmla="*/ 79023 h 1659467"/>
              <a:gd name="connsiteX6" fmla="*/ 783056 w 3437002"/>
              <a:gd name="connsiteY6" fmla="*/ 0 h 1659467"/>
              <a:gd name="connsiteX0" fmla="*/ 2905367 w 3106213"/>
              <a:gd name="connsiteY0" fmla="*/ 1659467 h 1659467"/>
              <a:gd name="connsiteX1" fmla="*/ 2961812 w 3106213"/>
              <a:gd name="connsiteY1" fmla="*/ 846667 h 1659467"/>
              <a:gd name="connsiteX2" fmla="*/ 805633 w 3106213"/>
              <a:gd name="connsiteY2" fmla="*/ 835378 h 1659467"/>
              <a:gd name="connsiteX3" fmla="*/ 15412 w 3106213"/>
              <a:gd name="connsiteY3" fmla="*/ 395112 h 1659467"/>
              <a:gd name="connsiteX4" fmla="*/ 320212 w 3106213"/>
              <a:gd name="connsiteY4" fmla="*/ 79023 h 1659467"/>
              <a:gd name="connsiteX5" fmla="*/ 783056 w 3106213"/>
              <a:gd name="connsiteY5" fmla="*/ 0 h 1659467"/>
              <a:gd name="connsiteX0" fmla="*/ 2905367 w 3379209"/>
              <a:gd name="connsiteY0" fmla="*/ 1659467 h 1659604"/>
              <a:gd name="connsiteX1" fmla="*/ 2961812 w 3379209"/>
              <a:gd name="connsiteY1" fmla="*/ 846667 h 1659604"/>
              <a:gd name="connsiteX2" fmla="*/ 805633 w 3379209"/>
              <a:gd name="connsiteY2" fmla="*/ 835378 h 1659604"/>
              <a:gd name="connsiteX3" fmla="*/ 15412 w 3379209"/>
              <a:gd name="connsiteY3" fmla="*/ 395112 h 1659604"/>
              <a:gd name="connsiteX4" fmla="*/ 320212 w 3379209"/>
              <a:gd name="connsiteY4" fmla="*/ 79023 h 1659604"/>
              <a:gd name="connsiteX5" fmla="*/ 783056 w 3379209"/>
              <a:gd name="connsiteY5" fmla="*/ 0 h 1659604"/>
              <a:gd name="connsiteX0" fmla="*/ 2905367 w 3471811"/>
              <a:gd name="connsiteY0" fmla="*/ 1659467 h 1659582"/>
              <a:gd name="connsiteX1" fmla="*/ 2961812 w 3471811"/>
              <a:gd name="connsiteY1" fmla="*/ 846667 h 1659582"/>
              <a:gd name="connsiteX2" fmla="*/ 805633 w 3471811"/>
              <a:gd name="connsiteY2" fmla="*/ 835378 h 1659582"/>
              <a:gd name="connsiteX3" fmla="*/ 15412 w 3471811"/>
              <a:gd name="connsiteY3" fmla="*/ 395112 h 1659582"/>
              <a:gd name="connsiteX4" fmla="*/ 320212 w 3471811"/>
              <a:gd name="connsiteY4" fmla="*/ 79023 h 1659582"/>
              <a:gd name="connsiteX5" fmla="*/ 783056 w 3471811"/>
              <a:gd name="connsiteY5" fmla="*/ 0 h 1659582"/>
              <a:gd name="connsiteX0" fmla="*/ 2585155 w 3151599"/>
              <a:gd name="connsiteY0" fmla="*/ 1659467 h 1659582"/>
              <a:gd name="connsiteX1" fmla="*/ 2641600 w 3151599"/>
              <a:gd name="connsiteY1" fmla="*/ 846667 h 1659582"/>
              <a:gd name="connsiteX2" fmla="*/ 485421 w 3151599"/>
              <a:gd name="connsiteY2" fmla="*/ 835378 h 1659582"/>
              <a:gd name="connsiteX3" fmla="*/ 0 w 3151599"/>
              <a:gd name="connsiteY3" fmla="*/ 79023 h 1659582"/>
              <a:gd name="connsiteX4" fmla="*/ 462844 w 3151599"/>
              <a:gd name="connsiteY4" fmla="*/ 0 h 1659582"/>
              <a:gd name="connsiteX0" fmla="*/ 2266085 w 2832529"/>
              <a:gd name="connsiteY0" fmla="*/ 1659467 h 1659582"/>
              <a:gd name="connsiteX1" fmla="*/ 2322530 w 2832529"/>
              <a:gd name="connsiteY1" fmla="*/ 846667 h 1659582"/>
              <a:gd name="connsiteX2" fmla="*/ 166351 w 2832529"/>
              <a:gd name="connsiteY2" fmla="*/ 835378 h 1659582"/>
              <a:gd name="connsiteX3" fmla="*/ 143774 w 2832529"/>
              <a:gd name="connsiteY3" fmla="*/ 0 h 1659582"/>
              <a:gd name="connsiteX0" fmla="*/ 2426559 w 2993003"/>
              <a:gd name="connsiteY0" fmla="*/ 1659467 h 1659582"/>
              <a:gd name="connsiteX1" fmla="*/ 2483004 w 2993003"/>
              <a:gd name="connsiteY1" fmla="*/ 846667 h 1659582"/>
              <a:gd name="connsiteX2" fmla="*/ 326825 w 2993003"/>
              <a:gd name="connsiteY2" fmla="*/ 835378 h 1659582"/>
              <a:gd name="connsiteX3" fmla="*/ 304248 w 2993003"/>
              <a:gd name="connsiteY3" fmla="*/ 0 h 1659582"/>
              <a:gd name="connsiteX0" fmla="*/ 2651927 w 3218371"/>
              <a:gd name="connsiteY0" fmla="*/ 1659467 h 1659582"/>
              <a:gd name="connsiteX1" fmla="*/ 2708372 w 3218371"/>
              <a:gd name="connsiteY1" fmla="*/ 846667 h 1659582"/>
              <a:gd name="connsiteX2" fmla="*/ 552193 w 3218371"/>
              <a:gd name="connsiteY2" fmla="*/ 835378 h 1659582"/>
              <a:gd name="connsiteX3" fmla="*/ 529616 w 3218371"/>
              <a:gd name="connsiteY3" fmla="*/ 0 h 1659582"/>
              <a:gd name="connsiteX0" fmla="*/ 2544848 w 3111292"/>
              <a:gd name="connsiteY0" fmla="*/ 1557867 h 1557982"/>
              <a:gd name="connsiteX1" fmla="*/ 2601293 w 3111292"/>
              <a:gd name="connsiteY1" fmla="*/ 745067 h 1557982"/>
              <a:gd name="connsiteX2" fmla="*/ 445114 w 3111292"/>
              <a:gd name="connsiteY2" fmla="*/ 733778 h 1557982"/>
              <a:gd name="connsiteX3" fmla="*/ 399959 w 3111292"/>
              <a:gd name="connsiteY3" fmla="*/ 0 h 1557982"/>
              <a:gd name="connsiteX0" fmla="*/ 2617019 w 3183463"/>
              <a:gd name="connsiteY0" fmla="*/ 1557867 h 1557982"/>
              <a:gd name="connsiteX1" fmla="*/ 2673464 w 3183463"/>
              <a:gd name="connsiteY1" fmla="*/ 745067 h 1557982"/>
              <a:gd name="connsiteX2" fmla="*/ 517285 w 3183463"/>
              <a:gd name="connsiteY2" fmla="*/ 733778 h 1557982"/>
              <a:gd name="connsiteX3" fmla="*/ 472130 w 3183463"/>
              <a:gd name="connsiteY3" fmla="*/ 0 h 1557982"/>
              <a:gd name="connsiteX0" fmla="*/ 2673208 w 3239652"/>
              <a:gd name="connsiteY0" fmla="*/ 1557867 h 1557982"/>
              <a:gd name="connsiteX1" fmla="*/ 2729653 w 3239652"/>
              <a:gd name="connsiteY1" fmla="*/ 745067 h 1557982"/>
              <a:gd name="connsiteX2" fmla="*/ 573474 w 3239652"/>
              <a:gd name="connsiteY2" fmla="*/ 733778 h 1557982"/>
              <a:gd name="connsiteX3" fmla="*/ 528319 w 3239652"/>
              <a:gd name="connsiteY3" fmla="*/ 0 h 1557982"/>
              <a:gd name="connsiteX0" fmla="*/ 2553906 w 3120350"/>
              <a:gd name="connsiteY0" fmla="*/ 1512148 h 1512263"/>
              <a:gd name="connsiteX1" fmla="*/ 2610351 w 3120350"/>
              <a:gd name="connsiteY1" fmla="*/ 699348 h 1512263"/>
              <a:gd name="connsiteX2" fmla="*/ 454172 w 3120350"/>
              <a:gd name="connsiteY2" fmla="*/ 688059 h 1512263"/>
              <a:gd name="connsiteX3" fmla="*/ 395877 w 3120350"/>
              <a:gd name="connsiteY3" fmla="*/ 0 h 1512263"/>
              <a:gd name="connsiteX0" fmla="*/ 2545695 w 3112139"/>
              <a:gd name="connsiteY0" fmla="*/ 1576442 h 1576557"/>
              <a:gd name="connsiteX1" fmla="*/ 2602140 w 3112139"/>
              <a:gd name="connsiteY1" fmla="*/ 763642 h 1576557"/>
              <a:gd name="connsiteX2" fmla="*/ 445961 w 3112139"/>
              <a:gd name="connsiteY2" fmla="*/ 752353 h 1576557"/>
              <a:gd name="connsiteX3" fmla="*/ 399572 w 3112139"/>
              <a:gd name="connsiteY3" fmla="*/ 0 h 1576557"/>
              <a:gd name="connsiteX0" fmla="*/ 2576461 w 3142905"/>
              <a:gd name="connsiteY0" fmla="*/ 1576442 h 1576557"/>
              <a:gd name="connsiteX1" fmla="*/ 2632906 w 3142905"/>
              <a:gd name="connsiteY1" fmla="*/ 763642 h 1576557"/>
              <a:gd name="connsiteX2" fmla="*/ 476727 w 3142905"/>
              <a:gd name="connsiteY2" fmla="*/ 752353 h 1576557"/>
              <a:gd name="connsiteX3" fmla="*/ 430338 w 3142905"/>
              <a:gd name="connsiteY3" fmla="*/ 0 h 1576557"/>
              <a:gd name="connsiteX0" fmla="*/ 2689468 w 3255912"/>
              <a:gd name="connsiteY0" fmla="*/ 1576442 h 1576557"/>
              <a:gd name="connsiteX1" fmla="*/ 2745913 w 3255912"/>
              <a:gd name="connsiteY1" fmla="*/ 763642 h 1576557"/>
              <a:gd name="connsiteX2" fmla="*/ 589734 w 3255912"/>
              <a:gd name="connsiteY2" fmla="*/ 752353 h 1576557"/>
              <a:gd name="connsiteX3" fmla="*/ 543345 w 3255912"/>
              <a:gd name="connsiteY3" fmla="*/ 0 h 1576557"/>
              <a:gd name="connsiteX0" fmla="*/ 2099734 w 2666178"/>
              <a:gd name="connsiteY0" fmla="*/ 824089 h 824204"/>
              <a:gd name="connsiteX1" fmla="*/ 2156179 w 2666178"/>
              <a:gd name="connsiteY1" fmla="*/ 11289 h 824204"/>
              <a:gd name="connsiteX2" fmla="*/ 0 w 2666178"/>
              <a:gd name="connsiteY2" fmla="*/ 0 h 824204"/>
              <a:gd name="connsiteX0" fmla="*/ 2614084 w 2994806"/>
              <a:gd name="connsiteY0" fmla="*/ 0 h 364497"/>
              <a:gd name="connsiteX1" fmla="*/ 2156179 w 2994806"/>
              <a:gd name="connsiteY1" fmla="*/ 364490 h 364497"/>
              <a:gd name="connsiteX2" fmla="*/ 0 w 2994806"/>
              <a:gd name="connsiteY2" fmla="*/ 353201 h 364497"/>
              <a:gd name="connsiteX0" fmla="*/ 2614084 w 2614084"/>
              <a:gd name="connsiteY0" fmla="*/ 0 h 364507"/>
              <a:gd name="connsiteX1" fmla="*/ 2156179 w 2614084"/>
              <a:gd name="connsiteY1" fmla="*/ 364490 h 364507"/>
              <a:gd name="connsiteX2" fmla="*/ 0 w 2614084"/>
              <a:gd name="connsiteY2" fmla="*/ 353201 h 364507"/>
              <a:gd name="connsiteX0" fmla="*/ 2614084 w 2614084"/>
              <a:gd name="connsiteY0" fmla="*/ 0 h 364507"/>
              <a:gd name="connsiteX1" fmla="*/ 2156179 w 2614084"/>
              <a:gd name="connsiteY1" fmla="*/ 364490 h 364507"/>
              <a:gd name="connsiteX2" fmla="*/ 0 w 2614084"/>
              <a:gd name="connsiteY2" fmla="*/ 353201 h 364507"/>
              <a:gd name="connsiteX0" fmla="*/ 2671234 w 2671234"/>
              <a:gd name="connsiteY0" fmla="*/ 0 h 238856"/>
              <a:gd name="connsiteX1" fmla="*/ 2156179 w 2671234"/>
              <a:gd name="connsiteY1" fmla="*/ 238760 h 238856"/>
              <a:gd name="connsiteX2" fmla="*/ 0 w 2671234"/>
              <a:gd name="connsiteY2" fmla="*/ 227471 h 238856"/>
              <a:gd name="connsiteX0" fmla="*/ 2671234 w 2671234"/>
              <a:gd name="connsiteY0" fmla="*/ 0 h 238911"/>
              <a:gd name="connsiteX1" fmla="*/ 2156179 w 2671234"/>
              <a:gd name="connsiteY1" fmla="*/ 238760 h 238911"/>
              <a:gd name="connsiteX2" fmla="*/ 0 w 2671234"/>
              <a:gd name="connsiteY2" fmla="*/ 227471 h 238911"/>
            </a:gdLst>
            <a:ahLst/>
            <a:cxnLst>
              <a:cxn ang="0">
                <a:pos x="connsiteX0" y="connsiteY0"/>
              </a:cxn>
              <a:cxn ang="0">
                <a:pos x="connsiteX1" y="connsiteY1"/>
              </a:cxn>
              <a:cxn ang="0">
                <a:pos x="connsiteX2" y="connsiteY2"/>
              </a:cxn>
            </a:cxnLst>
            <a:rect l="l" t="t" r="r" b="b"/>
            <a:pathLst>
              <a:path w="2671234" h="238911">
                <a:moveTo>
                  <a:pt x="2671234" y="0"/>
                </a:moveTo>
                <a:cubicBezTo>
                  <a:pt x="2375795" y="228459"/>
                  <a:pt x="2434168" y="240641"/>
                  <a:pt x="2156179" y="238760"/>
                </a:cubicBezTo>
                <a:lnTo>
                  <a:pt x="0" y="227471"/>
                </a:lnTo>
              </a:path>
            </a:pathLst>
          </a:custGeom>
          <a:noFill/>
          <a:ln w="28575">
            <a:solidFill>
              <a:schemeClr val="tx1"/>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0" name="Straight Arrow Connector 69">
            <a:extLst>
              <a:ext uri="{FF2B5EF4-FFF2-40B4-BE49-F238E27FC236}">
                <a16:creationId xmlns:a16="http://schemas.microsoft.com/office/drawing/2014/main" id="{FC187DC8-E921-4F7E-A8E8-FCBE9F46911F}"/>
              </a:ext>
            </a:extLst>
          </p:cNvPr>
          <p:cNvCxnSpPr>
            <a:cxnSpLocks/>
            <a:endCxn id="61" idx="1"/>
          </p:cNvCxnSpPr>
          <p:nvPr/>
        </p:nvCxnSpPr>
        <p:spPr>
          <a:xfrm>
            <a:off x="2999254" y="2388353"/>
            <a:ext cx="1154557" cy="99088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F70F314A-815D-441A-810F-B54B7BDA1F0C}"/>
              </a:ext>
            </a:extLst>
          </p:cNvPr>
          <p:cNvCxnSpPr>
            <a:cxnSpLocks/>
          </p:cNvCxnSpPr>
          <p:nvPr/>
        </p:nvCxnSpPr>
        <p:spPr>
          <a:xfrm flipV="1">
            <a:off x="2999210" y="3971611"/>
            <a:ext cx="648072"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CE12E39C-DFB0-4AC3-A924-1E15DCDD0486}"/>
              </a:ext>
            </a:extLst>
          </p:cNvPr>
          <p:cNvSpPr txBox="1"/>
          <p:nvPr/>
        </p:nvSpPr>
        <p:spPr>
          <a:xfrm>
            <a:off x="3665065" y="3748902"/>
            <a:ext cx="389065" cy="461665"/>
          </a:xfrm>
          <a:prstGeom prst="rect">
            <a:avLst/>
          </a:prstGeom>
          <a:noFill/>
        </p:spPr>
        <p:txBody>
          <a:bodyPr wrap="square">
            <a:spAutoFit/>
          </a:bodyPr>
          <a:lstStyle/>
          <a:p>
            <a:r>
              <a:rPr lang="en-US" sz="2400" b="1" dirty="0"/>
              <a:t>∅</a:t>
            </a:r>
          </a:p>
        </p:txBody>
      </p:sp>
      <p:cxnSp>
        <p:nvCxnSpPr>
          <p:cNvPr id="73" name="Straight Arrow Connector 72">
            <a:extLst>
              <a:ext uri="{FF2B5EF4-FFF2-40B4-BE49-F238E27FC236}">
                <a16:creationId xmlns:a16="http://schemas.microsoft.com/office/drawing/2014/main" id="{C5F27A79-6BCF-49D8-B2C8-92F99235A1B3}"/>
              </a:ext>
            </a:extLst>
          </p:cNvPr>
          <p:cNvCxnSpPr>
            <a:cxnSpLocks/>
          </p:cNvCxnSpPr>
          <p:nvPr/>
        </p:nvCxnSpPr>
        <p:spPr>
          <a:xfrm flipV="1">
            <a:off x="2997196" y="3590772"/>
            <a:ext cx="648072"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3213E84B-CEB5-49A8-A097-A4027E2240D2}"/>
              </a:ext>
            </a:extLst>
          </p:cNvPr>
          <p:cNvSpPr txBox="1"/>
          <p:nvPr/>
        </p:nvSpPr>
        <p:spPr>
          <a:xfrm>
            <a:off x="3663051" y="3353195"/>
            <a:ext cx="389065" cy="461665"/>
          </a:xfrm>
          <a:prstGeom prst="rect">
            <a:avLst/>
          </a:prstGeom>
          <a:noFill/>
        </p:spPr>
        <p:txBody>
          <a:bodyPr wrap="square">
            <a:spAutoFit/>
          </a:bodyPr>
          <a:lstStyle/>
          <a:p>
            <a:r>
              <a:rPr lang="en-US" sz="2400" b="1" dirty="0"/>
              <a:t>∅</a:t>
            </a:r>
          </a:p>
        </p:txBody>
      </p:sp>
      <p:sp>
        <p:nvSpPr>
          <p:cNvPr id="25" name="Freeform: Shape 24">
            <a:extLst>
              <a:ext uri="{FF2B5EF4-FFF2-40B4-BE49-F238E27FC236}">
                <a16:creationId xmlns:a16="http://schemas.microsoft.com/office/drawing/2014/main" id="{5A830D3A-1F6F-42FD-AA8A-3B667FF55C99}"/>
              </a:ext>
            </a:extLst>
          </p:cNvPr>
          <p:cNvSpPr/>
          <p:nvPr/>
        </p:nvSpPr>
        <p:spPr>
          <a:xfrm>
            <a:off x="3027285" y="2236257"/>
            <a:ext cx="5521911" cy="1423650"/>
          </a:xfrm>
          <a:custGeom>
            <a:avLst/>
            <a:gdLst>
              <a:gd name="connsiteX0" fmla="*/ 0 w 5521911"/>
              <a:gd name="connsiteY0" fmla="*/ 169592 h 1423650"/>
              <a:gd name="connsiteX1" fmla="*/ 1003177 w 5521911"/>
              <a:gd name="connsiteY1" fmla="*/ 1004093 h 1423650"/>
              <a:gd name="connsiteX2" fmla="*/ 2068498 w 5521911"/>
              <a:gd name="connsiteY2" fmla="*/ 1385832 h 1423650"/>
              <a:gd name="connsiteX3" fmla="*/ 3613212 w 5521911"/>
              <a:gd name="connsiteY3" fmla="*/ 1394710 h 1423650"/>
              <a:gd name="connsiteX4" fmla="*/ 4287915 w 5521911"/>
              <a:gd name="connsiteY4" fmla="*/ 1252667 h 1423650"/>
              <a:gd name="connsiteX5" fmla="*/ 4456591 w 5521911"/>
              <a:gd name="connsiteY5" fmla="*/ 1004093 h 1423650"/>
              <a:gd name="connsiteX6" fmla="*/ 4332303 w 5521911"/>
              <a:gd name="connsiteY6" fmla="*/ 755518 h 1423650"/>
              <a:gd name="connsiteX7" fmla="*/ 4057096 w 5521911"/>
              <a:gd name="connsiteY7" fmla="*/ 622353 h 1423650"/>
              <a:gd name="connsiteX8" fmla="*/ 3391270 w 5521911"/>
              <a:gd name="connsiteY8" fmla="*/ 613475 h 1423650"/>
              <a:gd name="connsiteX9" fmla="*/ 2494626 w 5521911"/>
              <a:gd name="connsiteY9" fmla="*/ 693374 h 1423650"/>
              <a:gd name="connsiteX10" fmla="*/ 1704513 w 5521911"/>
              <a:gd name="connsiteY10" fmla="*/ 764395 h 1423650"/>
              <a:gd name="connsiteX11" fmla="*/ 923278 w 5521911"/>
              <a:gd name="connsiteY11" fmla="*/ 684496 h 1423650"/>
              <a:gd name="connsiteX12" fmla="*/ 710214 w 5521911"/>
              <a:gd name="connsiteY12" fmla="*/ 409289 h 1423650"/>
              <a:gd name="connsiteX13" fmla="*/ 772358 w 5521911"/>
              <a:gd name="connsiteY13" fmla="*/ 160714 h 1423650"/>
              <a:gd name="connsiteX14" fmla="*/ 1038688 w 5521911"/>
              <a:gd name="connsiteY14" fmla="*/ 45304 h 1423650"/>
              <a:gd name="connsiteX15" fmla="*/ 1464816 w 5521911"/>
              <a:gd name="connsiteY15" fmla="*/ 916 h 1423650"/>
              <a:gd name="connsiteX16" fmla="*/ 2379216 w 5521911"/>
              <a:gd name="connsiteY16" fmla="*/ 80815 h 1423650"/>
              <a:gd name="connsiteX17" fmla="*/ 3657600 w 5521911"/>
              <a:gd name="connsiteY17" fmla="*/ 169592 h 1423650"/>
              <a:gd name="connsiteX18" fmla="*/ 4847208 w 5521911"/>
              <a:gd name="connsiteY18" fmla="*/ 142959 h 1423650"/>
              <a:gd name="connsiteX19" fmla="*/ 5521911 w 5521911"/>
              <a:gd name="connsiteY19" fmla="*/ 80815 h 1423650"/>
              <a:gd name="connsiteX20" fmla="*/ 5521911 w 5521911"/>
              <a:gd name="connsiteY20" fmla="*/ 80815 h 142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21911" h="1423650">
                <a:moveTo>
                  <a:pt x="0" y="169592"/>
                </a:moveTo>
                <a:cubicBezTo>
                  <a:pt x="329213" y="485489"/>
                  <a:pt x="658427" y="801386"/>
                  <a:pt x="1003177" y="1004093"/>
                </a:cubicBezTo>
                <a:cubicBezTo>
                  <a:pt x="1347927" y="1206800"/>
                  <a:pt x="1633492" y="1320729"/>
                  <a:pt x="2068498" y="1385832"/>
                </a:cubicBezTo>
                <a:cubicBezTo>
                  <a:pt x="2503504" y="1450935"/>
                  <a:pt x="3243309" y="1416904"/>
                  <a:pt x="3613212" y="1394710"/>
                </a:cubicBezTo>
                <a:cubicBezTo>
                  <a:pt x="3983115" y="1372516"/>
                  <a:pt x="4147352" y="1317770"/>
                  <a:pt x="4287915" y="1252667"/>
                </a:cubicBezTo>
                <a:cubicBezTo>
                  <a:pt x="4428478" y="1187564"/>
                  <a:pt x="4449193" y="1086951"/>
                  <a:pt x="4456591" y="1004093"/>
                </a:cubicBezTo>
                <a:cubicBezTo>
                  <a:pt x="4463989" y="921235"/>
                  <a:pt x="4398885" y="819141"/>
                  <a:pt x="4332303" y="755518"/>
                </a:cubicBezTo>
                <a:cubicBezTo>
                  <a:pt x="4265721" y="691895"/>
                  <a:pt x="4213935" y="646027"/>
                  <a:pt x="4057096" y="622353"/>
                </a:cubicBezTo>
                <a:cubicBezTo>
                  <a:pt x="3900257" y="598679"/>
                  <a:pt x="3651682" y="601638"/>
                  <a:pt x="3391270" y="613475"/>
                </a:cubicBezTo>
                <a:cubicBezTo>
                  <a:pt x="3130858" y="625312"/>
                  <a:pt x="2494626" y="693374"/>
                  <a:pt x="2494626" y="693374"/>
                </a:cubicBezTo>
                <a:cubicBezTo>
                  <a:pt x="2213500" y="718527"/>
                  <a:pt x="1966404" y="765875"/>
                  <a:pt x="1704513" y="764395"/>
                </a:cubicBezTo>
                <a:cubicBezTo>
                  <a:pt x="1442622" y="762915"/>
                  <a:pt x="1088994" y="743680"/>
                  <a:pt x="923278" y="684496"/>
                </a:cubicBezTo>
                <a:cubicBezTo>
                  <a:pt x="757562" y="625312"/>
                  <a:pt x="735367" y="496586"/>
                  <a:pt x="710214" y="409289"/>
                </a:cubicBezTo>
                <a:cubicBezTo>
                  <a:pt x="685061" y="321992"/>
                  <a:pt x="717612" y="221378"/>
                  <a:pt x="772358" y="160714"/>
                </a:cubicBezTo>
                <a:cubicBezTo>
                  <a:pt x="827104" y="100050"/>
                  <a:pt x="923278" y="71937"/>
                  <a:pt x="1038688" y="45304"/>
                </a:cubicBezTo>
                <a:cubicBezTo>
                  <a:pt x="1154098" y="18671"/>
                  <a:pt x="1241395" y="-5003"/>
                  <a:pt x="1464816" y="916"/>
                </a:cubicBezTo>
                <a:cubicBezTo>
                  <a:pt x="1688237" y="6834"/>
                  <a:pt x="2379216" y="80815"/>
                  <a:pt x="2379216" y="80815"/>
                </a:cubicBezTo>
                <a:cubicBezTo>
                  <a:pt x="2744680" y="108928"/>
                  <a:pt x="3246268" y="159235"/>
                  <a:pt x="3657600" y="169592"/>
                </a:cubicBezTo>
                <a:lnTo>
                  <a:pt x="4847208" y="142959"/>
                </a:lnTo>
                <a:cubicBezTo>
                  <a:pt x="5157926" y="128163"/>
                  <a:pt x="5521911" y="80815"/>
                  <a:pt x="5521911" y="80815"/>
                </a:cubicBezTo>
                <a:lnTo>
                  <a:pt x="5521911" y="80815"/>
                </a:ln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Audio 30">
            <a:hlinkClick r:id="" action="ppaction://media"/>
            <a:extLst>
              <a:ext uri="{FF2B5EF4-FFF2-40B4-BE49-F238E27FC236}">
                <a16:creationId xmlns:a16="http://schemas.microsoft.com/office/drawing/2014/main" id="{A58D3251-A962-4B4A-819F-4DB25AE6D10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
        <p:nvSpPr>
          <p:cNvPr id="75" name="Freeform: Shape 74">
            <a:extLst>
              <a:ext uri="{FF2B5EF4-FFF2-40B4-BE49-F238E27FC236}">
                <a16:creationId xmlns:a16="http://schemas.microsoft.com/office/drawing/2014/main" id="{455E54FE-2152-4A5B-BD97-10C6A46055D7}"/>
              </a:ext>
            </a:extLst>
          </p:cNvPr>
          <p:cNvSpPr/>
          <p:nvPr/>
        </p:nvSpPr>
        <p:spPr>
          <a:xfrm>
            <a:off x="3663531" y="2388353"/>
            <a:ext cx="3912604" cy="1172293"/>
          </a:xfrm>
          <a:custGeom>
            <a:avLst/>
            <a:gdLst>
              <a:gd name="connsiteX0" fmla="*/ 2895502 w 3406233"/>
              <a:gd name="connsiteY0" fmla="*/ 1659467 h 1659467"/>
              <a:gd name="connsiteX1" fmla="*/ 3403502 w 3406233"/>
              <a:gd name="connsiteY1" fmla="*/ 1219200 h 1659467"/>
              <a:gd name="connsiteX2" fmla="*/ 2951947 w 3406233"/>
              <a:gd name="connsiteY2" fmla="*/ 846667 h 1659467"/>
              <a:gd name="connsiteX3" fmla="*/ 569991 w 3406233"/>
              <a:gd name="connsiteY3" fmla="*/ 812800 h 1659467"/>
              <a:gd name="connsiteX4" fmla="*/ 5547 w 3406233"/>
              <a:gd name="connsiteY4" fmla="*/ 395112 h 1659467"/>
              <a:gd name="connsiteX5" fmla="*/ 310347 w 3406233"/>
              <a:gd name="connsiteY5" fmla="*/ 79023 h 1659467"/>
              <a:gd name="connsiteX6" fmla="*/ 773191 w 3406233"/>
              <a:gd name="connsiteY6" fmla="*/ 0 h 1659467"/>
              <a:gd name="connsiteX0" fmla="*/ 2895502 w 3406233"/>
              <a:gd name="connsiteY0" fmla="*/ 1659467 h 1659467"/>
              <a:gd name="connsiteX1" fmla="*/ 3403502 w 3406233"/>
              <a:gd name="connsiteY1" fmla="*/ 1219200 h 1659467"/>
              <a:gd name="connsiteX2" fmla="*/ 2951947 w 3406233"/>
              <a:gd name="connsiteY2" fmla="*/ 846667 h 1659467"/>
              <a:gd name="connsiteX3" fmla="*/ 569991 w 3406233"/>
              <a:gd name="connsiteY3" fmla="*/ 812800 h 1659467"/>
              <a:gd name="connsiteX4" fmla="*/ 5547 w 3406233"/>
              <a:gd name="connsiteY4" fmla="*/ 395112 h 1659467"/>
              <a:gd name="connsiteX5" fmla="*/ 310347 w 3406233"/>
              <a:gd name="connsiteY5" fmla="*/ 79023 h 1659467"/>
              <a:gd name="connsiteX6" fmla="*/ 773191 w 3406233"/>
              <a:gd name="connsiteY6" fmla="*/ 0 h 1659467"/>
              <a:gd name="connsiteX0" fmla="*/ 2895502 w 3408740"/>
              <a:gd name="connsiteY0" fmla="*/ 1659467 h 1659467"/>
              <a:gd name="connsiteX1" fmla="*/ 3403502 w 3408740"/>
              <a:gd name="connsiteY1" fmla="*/ 1219200 h 1659467"/>
              <a:gd name="connsiteX2" fmla="*/ 2951947 w 3408740"/>
              <a:gd name="connsiteY2" fmla="*/ 846667 h 1659467"/>
              <a:gd name="connsiteX3" fmla="*/ 569991 w 3408740"/>
              <a:gd name="connsiteY3" fmla="*/ 812800 h 1659467"/>
              <a:gd name="connsiteX4" fmla="*/ 5547 w 3408740"/>
              <a:gd name="connsiteY4" fmla="*/ 395112 h 1659467"/>
              <a:gd name="connsiteX5" fmla="*/ 310347 w 3408740"/>
              <a:gd name="connsiteY5" fmla="*/ 79023 h 1659467"/>
              <a:gd name="connsiteX6" fmla="*/ 773191 w 3408740"/>
              <a:gd name="connsiteY6" fmla="*/ 0 h 1659467"/>
              <a:gd name="connsiteX0" fmla="*/ 2905367 w 3414766"/>
              <a:gd name="connsiteY0" fmla="*/ 1659467 h 1659467"/>
              <a:gd name="connsiteX1" fmla="*/ 3413367 w 3414766"/>
              <a:gd name="connsiteY1" fmla="*/ 1219200 h 1659467"/>
              <a:gd name="connsiteX2" fmla="*/ 2961812 w 3414766"/>
              <a:gd name="connsiteY2" fmla="*/ 846667 h 1659467"/>
              <a:gd name="connsiteX3" fmla="*/ 805633 w 3414766"/>
              <a:gd name="connsiteY3" fmla="*/ 835378 h 1659467"/>
              <a:gd name="connsiteX4" fmla="*/ 15412 w 3414766"/>
              <a:gd name="connsiteY4" fmla="*/ 395112 h 1659467"/>
              <a:gd name="connsiteX5" fmla="*/ 320212 w 3414766"/>
              <a:gd name="connsiteY5" fmla="*/ 79023 h 1659467"/>
              <a:gd name="connsiteX6" fmla="*/ 783056 w 3414766"/>
              <a:gd name="connsiteY6" fmla="*/ 0 h 1659467"/>
              <a:gd name="connsiteX0" fmla="*/ 2905367 w 3414766"/>
              <a:gd name="connsiteY0" fmla="*/ 1659467 h 1659467"/>
              <a:gd name="connsiteX1" fmla="*/ 3413367 w 3414766"/>
              <a:gd name="connsiteY1" fmla="*/ 1219200 h 1659467"/>
              <a:gd name="connsiteX2" fmla="*/ 2961812 w 3414766"/>
              <a:gd name="connsiteY2" fmla="*/ 846667 h 1659467"/>
              <a:gd name="connsiteX3" fmla="*/ 805633 w 3414766"/>
              <a:gd name="connsiteY3" fmla="*/ 835378 h 1659467"/>
              <a:gd name="connsiteX4" fmla="*/ 15412 w 3414766"/>
              <a:gd name="connsiteY4" fmla="*/ 395112 h 1659467"/>
              <a:gd name="connsiteX5" fmla="*/ 320212 w 3414766"/>
              <a:gd name="connsiteY5" fmla="*/ 79023 h 1659467"/>
              <a:gd name="connsiteX6" fmla="*/ 783056 w 3414766"/>
              <a:gd name="connsiteY6" fmla="*/ 0 h 1659467"/>
              <a:gd name="connsiteX0" fmla="*/ 2905367 w 3437002"/>
              <a:gd name="connsiteY0" fmla="*/ 1659467 h 1659467"/>
              <a:gd name="connsiteX1" fmla="*/ 3435945 w 3437002"/>
              <a:gd name="connsiteY1" fmla="*/ 1264355 h 1659467"/>
              <a:gd name="connsiteX2" fmla="*/ 2961812 w 3437002"/>
              <a:gd name="connsiteY2" fmla="*/ 846667 h 1659467"/>
              <a:gd name="connsiteX3" fmla="*/ 805633 w 3437002"/>
              <a:gd name="connsiteY3" fmla="*/ 835378 h 1659467"/>
              <a:gd name="connsiteX4" fmla="*/ 15412 w 3437002"/>
              <a:gd name="connsiteY4" fmla="*/ 395112 h 1659467"/>
              <a:gd name="connsiteX5" fmla="*/ 320212 w 3437002"/>
              <a:gd name="connsiteY5" fmla="*/ 79023 h 1659467"/>
              <a:gd name="connsiteX6" fmla="*/ 783056 w 3437002"/>
              <a:gd name="connsiteY6" fmla="*/ 0 h 1659467"/>
              <a:gd name="connsiteX0" fmla="*/ 2905367 w 3106213"/>
              <a:gd name="connsiteY0" fmla="*/ 1659467 h 1659467"/>
              <a:gd name="connsiteX1" fmla="*/ 2961812 w 3106213"/>
              <a:gd name="connsiteY1" fmla="*/ 846667 h 1659467"/>
              <a:gd name="connsiteX2" fmla="*/ 805633 w 3106213"/>
              <a:gd name="connsiteY2" fmla="*/ 835378 h 1659467"/>
              <a:gd name="connsiteX3" fmla="*/ 15412 w 3106213"/>
              <a:gd name="connsiteY3" fmla="*/ 395112 h 1659467"/>
              <a:gd name="connsiteX4" fmla="*/ 320212 w 3106213"/>
              <a:gd name="connsiteY4" fmla="*/ 79023 h 1659467"/>
              <a:gd name="connsiteX5" fmla="*/ 783056 w 3106213"/>
              <a:gd name="connsiteY5" fmla="*/ 0 h 1659467"/>
              <a:gd name="connsiteX0" fmla="*/ 2905367 w 3379209"/>
              <a:gd name="connsiteY0" fmla="*/ 1659467 h 1659604"/>
              <a:gd name="connsiteX1" fmla="*/ 2961812 w 3379209"/>
              <a:gd name="connsiteY1" fmla="*/ 846667 h 1659604"/>
              <a:gd name="connsiteX2" fmla="*/ 805633 w 3379209"/>
              <a:gd name="connsiteY2" fmla="*/ 835378 h 1659604"/>
              <a:gd name="connsiteX3" fmla="*/ 15412 w 3379209"/>
              <a:gd name="connsiteY3" fmla="*/ 395112 h 1659604"/>
              <a:gd name="connsiteX4" fmla="*/ 320212 w 3379209"/>
              <a:gd name="connsiteY4" fmla="*/ 79023 h 1659604"/>
              <a:gd name="connsiteX5" fmla="*/ 783056 w 3379209"/>
              <a:gd name="connsiteY5" fmla="*/ 0 h 1659604"/>
              <a:gd name="connsiteX0" fmla="*/ 2905367 w 3471811"/>
              <a:gd name="connsiteY0" fmla="*/ 1659467 h 1659582"/>
              <a:gd name="connsiteX1" fmla="*/ 2961812 w 3471811"/>
              <a:gd name="connsiteY1" fmla="*/ 846667 h 1659582"/>
              <a:gd name="connsiteX2" fmla="*/ 805633 w 3471811"/>
              <a:gd name="connsiteY2" fmla="*/ 835378 h 1659582"/>
              <a:gd name="connsiteX3" fmla="*/ 15412 w 3471811"/>
              <a:gd name="connsiteY3" fmla="*/ 395112 h 1659582"/>
              <a:gd name="connsiteX4" fmla="*/ 320212 w 3471811"/>
              <a:gd name="connsiteY4" fmla="*/ 79023 h 1659582"/>
              <a:gd name="connsiteX5" fmla="*/ 783056 w 3471811"/>
              <a:gd name="connsiteY5" fmla="*/ 0 h 1659582"/>
              <a:gd name="connsiteX0" fmla="*/ 2585155 w 3151599"/>
              <a:gd name="connsiteY0" fmla="*/ 1659467 h 1659582"/>
              <a:gd name="connsiteX1" fmla="*/ 2641600 w 3151599"/>
              <a:gd name="connsiteY1" fmla="*/ 846667 h 1659582"/>
              <a:gd name="connsiteX2" fmla="*/ 485421 w 3151599"/>
              <a:gd name="connsiteY2" fmla="*/ 835378 h 1659582"/>
              <a:gd name="connsiteX3" fmla="*/ 0 w 3151599"/>
              <a:gd name="connsiteY3" fmla="*/ 79023 h 1659582"/>
              <a:gd name="connsiteX4" fmla="*/ 462844 w 3151599"/>
              <a:gd name="connsiteY4" fmla="*/ 0 h 1659582"/>
              <a:gd name="connsiteX0" fmla="*/ 2266085 w 2832529"/>
              <a:gd name="connsiteY0" fmla="*/ 1659467 h 1659582"/>
              <a:gd name="connsiteX1" fmla="*/ 2322530 w 2832529"/>
              <a:gd name="connsiteY1" fmla="*/ 846667 h 1659582"/>
              <a:gd name="connsiteX2" fmla="*/ 166351 w 2832529"/>
              <a:gd name="connsiteY2" fmla="*/ 835378 h 1659582"/>
              <a:gd name="connsiteX3" fmla="*/ 143774 w 2832529"/>
              <a:gd name="connsiteY3" fmla="*/ 0 h 1659582"/>
              <a:gd name="connsiteX0" fmla="*/ 2426559 w 2993003"/>
              <a:gd name="connsiteY0" fmla="*/ 1659467 h 1659582"/>
              <a:gd name="connsiteX1" fmla="*/ 2483004 w 2993003"/>
              <a:gd name="connsiteY1" fmla="*/ 846667 h 1659582"/>
              <a:gd name="connsiteX2" fmla="*/ 326825 w 2993003"/>
              <a:gd name="connsiteY2" fmla="*/ 835378 h 1659582"/>
              <a:gd name="connsiteX3" fmla="*/ 304248 w 2993003"/>
              <a:gd name="connsiteY3" fmla="*/ 0 h 1659582"/>
              <a:gd name="connsiteX0" fmla="*/ 2651927 w 3218371"/>
              <a:gd name="connsiteY0" fmla="*/ 1659467 h 1659582"/>
              <a:gd name="connsiteX1" fmla="*/ 2708372 w 3218371"/>
              <a:gd name="connsiteY1" fmla="*/ 846667 h 1659582"/>
              <a:gd name="connsiteX2" fmla="*/ 552193 w 3218371"/>
              <a:gd name="connsiteY2" fmla="*/ 835378 h 1659582"/>
              <a:gd name="connsiteX3" fmla="*/ 529616 w 3218371"/>
              <a:gd name="connsiteY3" fmla="*/ 0 h 1659582"/>
              <a:gd name="connsiteX0" fmla="*/ 2544848 w 3111292"/>
              <a:gd name="connsiteY0" fmla="*/ 1557867 h 1557982"/>
              <a:gd name="connsiteX1" fmla="*/ 2601293 w 3111292"/>
              <a:gd name="connsiteY1" fmla="*/ 745067 h 1557982"/>
              <a:gd name="connsiteX2" fmla="*/ 445114 w 3111292"/>
              <a:gd name="connsiteY2" fmla="*/ 733778 h 1557982"/>
              <a:gd name="connsiteX3" fmla="*/ 399959 w 3111292"/>
              <a:gd name="connsiteY3" fmla="*/ 0 h 1557982"/>
              <a:gd name="connsiteX0" fmla="*/ 2617019 w 3183463"/>
              <a:gd name="connsiteY0" fmla="*/ 1557867 h 1557982"/>
              <a:gd name="connsiteX1" fmla="*/ 2673464 w 3183463"/>
              <a:gd name="connsiteY1" fmla="*/ 745067 h 1557982"/>
              <a:gd name="connsiteX2" fmla="*/ 517285 w 3183463"/>
              <a:gd name="connsiteY2" fmla="*/ 733778 h 1557982"/>
              <a:gd name="connsiteX3" fmla="*/ 472130 w 3183463"/>
              <a:gd name="connsiteY3" fmla="*/ 0 h 1557982"/>
              <a:gd name="connsiteX0" fmla="*/ 2673208 w 3239652"/>
              <a:gd name="connsiteY0" fmla="*/ 1557867 h 1557982"/>
              <a:gd name="connsiteX1" fmla="*/ 2729653 w 3239652"/>
              <a:gd name="connsiteY1" fmla="*/ 745067 h 1557982"/>
              <a:gd name="connsiteX2" fmla="*/ 573474 w 3239652"/>
              <a:gd name="connsiteY2" fmla="*/ 733778 h 1557982"/>
              <a:gd name="connsiteX3" fmla="*/ 528319 w 3239652"/>
              <a:gd name="connsiteY3" fmla="*/ 0 h 1557982"/>
              <a:gd name="connsiteX0" fmla="*/ 2553906 w 3120350"/>
              <a:gd name="connsiteY0" fmla="*/ 1512148 h 1512263"/>
              <a:gd name="connsiteX1" fmla="*/ 2610351 w 3120350"/>
              <a:gd name="connsiteY1" fmla="*/ 699348 h 1512263"/>
              <a:gd name="connsiteX2" fmla="*/ 454172 w 3120350"/>
              <a:gd name="connsiteY2" fmla="*/ 688059 h 1512263"/>
              <a:gd name="connsiteX3" fmla="*/ 395877 w 3120350"/>
              <a:gd name="connsiteY3" fmla="*/ 0 h 1512263"/>
              <a:gd name="connsiteX0" fmla="*/ 2545695 w 3112139"/>
              <a:gd name="connsiteY0" fmla="*/ 1576442 h 1576557"/>
              <a:gd name="connsiteX1" fmla="*/ 2602140 w 3112139"/>
              <a:gd name="connsiteY1" fmla="*/ 763642 h 1576557"/>
              <a:gd name="connsiteX2" fmla="*/ 445961 w 3112139"/>
              <a:gd name="connsiteY2" fmla="*/ 752353 h 1576557"/>
              <a:gd name="connsiteX3" fmla="*/ 399572 w 3112139"/>
              <a:gd name="connsiteY3" fmla="*/ 0 h 1576557"/>
              <a:gd name="connsiteX0" fmla="*/ 2576461 w 3142905"/>
              <a:gd name="connsiteY0" fmla="*/ 1576442 h 1576557"/>
              <a:gd name="connsiteX1" fmla="*/ 2632906 w 3142905"/>
              <a:gd name="connsiteY1" fmla="*/ 763642 h 1576557"/>
              <a:gd name="connsiteX2" fmla="*/ 476727 w 3142905"/>
              <a:gd name="connsiteY2" fmla="*/ 752353 h 1576557"/>
              <a:gd name="connsiteX3" fmla="*/ 430338 w 3142905"/>
              <a:gd name="connsiteY3" fmla="*/ 0 h 1576557"/>
              <a:gd name="connsiteX0" fmla="*/ 2689468 w 3255912"/>
              <a:gd name="connsiteY0" fmla="*/ 1576442 h 1576557"/>
              <a:gd name="connsiteX1" fmla="*/ 2745913 w 3255912"/>
              <a:gd name="connsiteY1" fmla="*/ 763642 h 1576557"/>
              <a:gd name="connsiteX2" fmla="*/ 589734 w 3255912"/>
              <a:gd name="connsiteY2" fmla="*/ 752353 h 1576557"/>
              <a:gd name="connsiteX3" fmla="*/ 543345 w 3255912"/>
              <a:gd name="connsiteY3" fmla="*/ 0 h 1576557"/>
              <a:gd name="connsiteX0" fmla="*/ 2594819 w 3161263"/>
              <a:gd name="connsiteY0" fmla="*/ 1576442 h 1576557"/>
              <a:gd name="connsiteX1" fmla="*/ 2651264 w 3161263"/>
              <a:gd name="connsiteY1" fmla="*/ 763642 h 1576557"/>
              <a:gd name="connsiteX2" fmla="*/ 495085 w 3161263"/>
              <a:gd name="connsiteY2" fmla="*/ 752353 h 1576557"/>
              <a:gd name="connsiteX3" fmla="*/ 448696 w 3161263"/>
              <a:gd name="connsiteY3" fmla="*/ 0 h 1576557"/>
              <a:gd name="connsiteX0" fmla="*/ 2452733 w 3019177"/>
              <a:gd name="connsiteY0" fmla="*/ 1576442 h 1576557"/>
              <a:gd name="connsiteX1" fmla="*/ 2509178 w 3019177"/>
              <a:gd name="connsiteY1" fmla="*/ 763642 h 1576557"/>
              <a:gd name="connsiteX2" fmla="*/ 352999 w 3019177"/>
              <a:gd name="connsiteY2" fmla="*/ 752353 h 1576557"/>
              <a:gd name="connsiteX3" fmla="*/ 306610 w 3019177"/>
              <a:gd name="connsiteY3" fmla="*/ 0 h 1576557"/>
            </a:gdLst>
            <a:ahLst/>
            <a:cxnLst>
              <a:cxn ang="0">
                <a:pos x="connsiteX0" y="connsiteY0"/>
              </a:cxn>
              <a:cxn ang="0">
                <a:pos x="connsiteX1" y="connsiteY1"/>
              </a:cxn>
              <a:cxn ang="0">
                <a:pos x="connsiteX2" y="connsiteY2"/>
              </a:cxn>
              <a:cxn ang="0">
                <a:pos x="connsiteX3" y="connsiteY3"/>
              </a:cxn>
            </a:cxnLst>
            <a:rect l="l" t="t" r="r" b="b"/>
            <a:pathLst>
              <a:path w="3019177" h="1576557">
                <a:moveTo>
                  <a:pt x="2452733" y="1576442"/>
                </a:moveTo>
                <a:cubicBezTo>
                  <a:pt x="3266004" y="1587731"/>
                  <a:pt x="3130067" y="765523"/>
                  <a:pt x="2509178" y="763642"/>
                </a:cubicBezTo>
                <a:lnTo>
                  <a:pt x="352999" y="752353"/>
                </a:lnTo>
                <a:cubicBezTo>
                  <a:pt x="-76330" y="761848"/>
                  <a:pt x="-140088" y="31913"/>
                  <a:pt x="306610" y="0"/>
                </a:cubicBez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293116097"/>
      </p:ext>
    </p:extLst>
  </p:cSld>
  <p:clrMapOvr>
    <a:masterClrMapping/>
  </p:clrMapOvr>
  <mc:AlternateContent xmlns:mc="http://schemas.openxmlformats.org/markup-compatibility/2006" xmlns:p14="http://schemas.microsoft.com/office/powerpoint/2010/main">
    <mc:Choice Requires="p14">
      <p:transition spd="slow" p14:dur="2000" advTm="124692"/>
    </mc:Choice>
    <mc:Fallback xmlns="">
      <p:transition spd="slow" advTm="124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60"/>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48"/>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7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2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9"/>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47"/>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7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31"/>
                </p:tgtEl>
              </p:cMediaNode>
            </p:audio>
          </p:childTnLst>
        </p:cTn>
      </p:par>
    </p:tnLst>
    <p:bldLst>
      <p:bldP spid="48" grpId="0"/>
      <p:bldP spid="69" grpId="0" animBg="1"/>
      <p:bldP spid="72" grpId="0"/>
      <p:bldP spid="74" grpId="0"/>
      <p:bldP spid="25" grpId="0" animBg="1"/>
      <p:bldP spid="25" grpId="1" animBg="1"/>
      <p:bldP spid="7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F0031-75B9-4E6E-BF35-2A44515EEB3E}"/>
              </a:ext>
            </a:extLst>
          </p:cNvPr>
          <p:cNvSpPr>
            <a:spLocks noGrp="1"/>
          </p:cNvSpPr>
          <p:nvPr>
            <p:ph type="title"/>
          </p:nvPr>
        </p:nvSpPr>
        <p:spPr/>
        <p:txBody>
          <a:bodyPr/>
          <a:lstStyle/>
          <a:p>
            <a:r>
              <a:rPr lang="en-US" dirty="0"/>
              <a:t>Pushing at the front</a:t>
            </a:r>
          </a:p>
        </p:txBody>
      </p:sp>
      <p:sp>
        <p:nvSpPr>
          <p:cNvPr id="3" name="Content Placeholder 2">
            <a:extLst>
              <a:ext uri="{FF2B5EF4-FFF2-40B4-BE49-F238E27FC236}">
                <a16:creationId xmlns:a16="http://schemas.microsoft.com/office/drawing/2014/main" id="{D0AEE57E-00AA-4811-AC4C-43385D633934}"/>
              </a:ext>
            </a:extLst>
          </p:cNvPr>
          <p:cNvSpPr>
            <a:spLocks noGrp="1"/>
          </p:cNvSpPr>
          <p:nvPr>
            <p:ph idx="1"/>
          </p:nvPr>
        </p:nvSpPr>
        <p:spPr/>
        <p:txBody>
          <a:bodyPr/>
          <a:lstStyle/>
          <a:p>
            <a:r>
              <a:rPr lang="en-US" dirty="0"/>
              <a:t>Standard scenario:</a:t>
            </a:r>
          </a:p>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p:txBody>
      </p:sp>
      <p:graphicFrame>
        <p:nvGraphicFramePr>
          <p:cNvPr id="7" name="Table 7">
            <a:extLst>
              <a:ext uri="{FF2B5EF4-FFF2-40B4-BE49-F238E27FC236}">
                <a16:creationId xmlns:a16="http://schemas.microsoft.com/office/drawing/2014/main" id="{AD52C647-31B0-45D8-AB91-0545AFE8FC7D}"/>
              </a:ext>
            </a:extLst>
          </p:cNvPr>
          <p:cNvGraphicFramePr>
            <a:graphicFrameLocks noGrp="1"/>
          </p:cNvGraphicFramePr>
          <p:nvPr/>
        </p:nvGraphicFramePr>
        <p:xfrm>
          <a:off x="48981" y="2204864"/>
          <a:ext cx="3312368" cy="1112520"/>
        </p:xfrm>
        <a:graphic>
          <a:graphicData uri="http://schemas.openxmlformats.org/drawingml/2006/table">
            <a:tbl>
              <a:tblPr firstRow="1" bandRow="1">
                <a:tableStyleId>{2D5ABB26-0587-4C30-8999-92F81FD0307C}</a:tableStyleId>
              </a:tblPr>
              <a:tblGrid>
                <a:gridCol w="936104">
                  <a:extLst>
                    <a:ext uri="{9D8B030D-6E8A-4147-A177-3AD203B41FA5}">
                      <a16:colId xmlns:a16="http://schemas.microsoft.com/office/drawing/2014/main" val="4103550071"/>
                    </a:ext>
                  </a:extLst>
                </a:gridCol>
                <a:gridCol w="1800200">
                  <a:extLst>
                    <a:ext uri="{9D8B030D-6E8A-4147-A177-3AD203B41FA5}">
                      <a16:colId xmlns:a16="http://schemas.microsoft.com/office/drawing/2014/main" val="3085058525"/>
                    </a:ext>
                  </a:extLst>
                </a:gridCol>
                <a:gridCol w="576064">
                  <a:extLst>
                    <a:ext uri="{9D8B030D-6E8A-4147-A177-3AD203B41FA5}">
                      <a16:colId xmlns:a16="http://schemas.microsoft.com/office/drawing/2014/main" val="255406047"/>
                    </a:ext>
                  </a:extLst>
                </a:gridCol>
              </a:tblGrid>
              <a:tr h="370840">
                <a:tc rowSpan="3">
                  <a:txBody>
                    <a:bodyPr/>
                    <a:lstStyle/>
                    <a:p>
                      <a:r>
                        <a:rPr lang="en-US" dirty="0">
                          <a:latin typeface="Consolas" panose="020B0609020204030204" pitchFamily="49" charset="0"/>
                        </a:rPr>
                        <a:t>*this</a:t>
                      </a:r>
                    </a:p>
                  </a:txBody>
                  <a:tcPr anchor="ctr">
                    <a:lnR w="12700" cap="flat" cmpd="sng" algn="ctr">
                      <a:solidFill>
                        <a:schemeClr val="tx1"/>
                      </a:solidFill>
                      <a:prstDash val="solid"/>
                      <a:round/>
                      <a:headEnd type="none" w="med" len="med"/>
                      <a:tailEnd type="none" w="med" len="med"/>
                    </a:lnR>
                  </a:tcPr>
                </a:tc>
                <a:tc>
                  <a:txBody>
                    <a:bodyPr/>
                    <a:lstStyle/>
                    <a:p>
                      <a:pPr algn="r"/>
                      <a:r>
                        <a:rPr lang="en-US" dirty="0" err="1">
                          <a:latin typeface="Consolas" panose="020B0609020204030204" pitchFamily="49" charset="0"/>
                        </a:rPr>
                        <a:t>p_list_head</a:t>
                      </a:r>
                      <a:r>
                        <a:rPr lang="en-US" dirty="0">
                          <a:latin typeface="Consolas" panose="020B0609020204030204" pitchFamily="49" charset="0"/>
                        </a:rPr>
                        <a:t>_</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5595836"/>
                  </a:ext>
                </a:extLst>
              </a:tr>
              <a:tr h="370840">
                <a:tc vMerge="1">
                  <a:txBody>
                    <a:bodyPr/>
                    <a:lstStyle/>
                    <a:p>
                      <a:endParaRPr lang="en-US" dirty="0"/>
                    </a:p>
                  </a:txBody>
                  <a:tcPr/>
                </a:tc>
                <a:tc>
                  <a:txBody>
                    <a:bodyPr/>
                    <a:lstStyle/>
                    <a:p>
                      <a:pPr algn="r"/>
                      <a:r>
                        <a:rPr lang="en-US" dirty="0" err="1">
                          <a:latin typeface="Consolas" panose="020B0609020204030204" pitchFamily="49" charset="0"/>
                        </a:rPr>
                        <a:t>p_list_tail</a:t>
                      </a:r>
                      <a:r>
                        <a:rPr lang="en-US" dirty="0">
                          <a:latin typeface="Consolas" panose="020B0609020204030204" pitchFamily="49" charset="0"/>
                        </a:rPr>
                        <a:t>_</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6185300"/>
                  </a:ext>
                </a:extLst>
              </a:tr>
              <a:tr h="370840">
                <a:tc vMerge="1">
                  <a:txBody>
                    <a:bodyPr/>
                    <a:lstStyle/>
                    <a:p>
                      <a:endParaRPr lang="en-US" dirty="0"/>
                    </a:p>
                  </a:txBody>
                  <a:tcPr/>
                </a:tc>
                <a:tc>
                  <a:txBody>
                    <a:bodyPr/>
                    <a:lstStyle/>
                    <a:p>
                      <a:pPr algn="r"/>
                      <a:r>
                        <a:rPr lang="en-US" dirty="0" err="1">
                          <a:latin typeface="Consolas" panose="020B0609020204030204" pitchFamily="49" charset="0"/>
                        </a:rPr>
                        <a:t>list_size</a:t>
                      </a:r>
                      <a:r>
                        <a:rPr lang="en-US" dirty="0">
                          <a:latin typeface="Consolas" panose="020B0609020204030204" pitchFamily="49" charset="0"/>
                        </a:rPr>
                        <a:t>_</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8466137"/>
                  </a:ext>
                </a:extLst>
              </a:tr>
            </a:tbl>
          </a:graphicData>
        </a:graphic>
      </p:graphicFrame>
      <p:graphicFrame>
        <p:nvGraphicFramePr>
          <p:cNvPr id="9" name="Table 7">
            <a:extLst>
              <a:ext uri="{FF2B5EF4-FFF2-40B4-BE49-F238E27FC236}">
                <a16:creationId xmlns:a16="http://schemas.microsoft.com/office/drawing/2014/main" id="{F77785D8-387B-4F65-BB55-6C5CEBF07D60}"/>
              </a:ext>
            </a:extLst>
          </p:cNvPr>
          <p:cNvGraphicFramePr>
            <a:graphicFrameLocks noGrp="1"/>
          </p:cNvGraphicFramePr>
          <p:nvPr/>
        </p:nvGraphicFramePr>
        <p:xfrm>
          <a:off x="35496" y="3409196"/>
          <a:ext cx="3312368" cy="1112520"/>
        </p:xfrm>
        <a:graphic>
          <a:graphicData uri="http://schemas.openxmlformats.org/drawingml/2006/table">
            <a:tbl>
              <a:tblPr firstRow="1" bandRow="1">
                <a:tableStyleId>{2D5ABB26-0587-4C30-8999-92F81FD0307C}</a:tableStyleId>
              </a:tblPr>
              <a:tblGrid>
                <a:gridCol w="936104">
                  <a:extLst>
                    <a:ext uri="{9D8B030D-6E8A-4147-A177-3AD203B41FA5}">
                      <a16:colId xmlns:a16="http://schemas.microsoft.com/office/drawing/2014/main" val="4103550071"/>
                    </a:ext>
                  </a:extLst>
                </a:gridCol>
                <a:gridCol w="1800200">
                  <a:extLst>
                    <a:ext uri="{9D8B030D-6E8A-4147-A177-3AD203B41FA5}">
                      <a16:colId xmlns:a16="http://schemas.microsoft.com/office/drawing/2014/main" val="3085058525"/>
                    </a:ext>
                  </a:extLst>
                </a:gridCol>
                <a:gridCol w="576064">
                  <a:extLst>
                    <a:ext uri="{9D8B030D-6E8A-4147-A177-3AD203B41FA5}">
                      <a16:colId xmlns:a16="http://schemas.microsoft.com/office/drawing/2014/main" val="255406047"/>
                    </a:ext>
                  </a:extLst>
                </a:gridCol>
              </a:tblGrid>
              <a:tr h="370840">
                <a:tc rowSpan="3">
                  <a:txBody>
                    <a:bodyPr/>
                    <a:lstStyle/>
                    <a:p>
                      <a:r>
                        <a:rPr lang="en-US" dirty="0">
                          <a:latin typeface="Consolas" panose="020B0609020204030204" pitchFamily="49" charset="0"/>
                        </a:rPr>
                        <a:t> list</a:t>
                      </a:r>
                    </a:p>
                  </a:txBody>
                  <a:tcPr anchor="ctr">
                    <a:lnR w="12700" cap="flat" cmpd="sng" algn="ctr">
                      <a:solidFill>
                        <a:schemeClr val="tx1"/>
                      </a:solidFill>
                      <a:prstDash val="solid"/>
                      <a:round/>
                      <a:headEnd type="none" w="med" len="med"/>
                      <a:tailEnd type="none" w="med" len="med"/>
                    </a:lnR>
                  </a:tcPr>
                </a:tc>
                <a:tc>
                  <a:txBody>
                    <a:bodyPr/>
                    <a:lstStyle/>
                    <a:p>
                      <a:pPr algn="r"/>
                      <a:r>
                        <a:rPr lang="en-US" dirty="0" err="1">
                          <a:latin typeface="Consolas" panose="020B0609020204030204" pitchFamily="49" charset="0"/>
                        </a:rPr>
                        <a:t>p_list_head</a:t>
                      </a:r>
                      <a:r>
                        <a:rPr lang="en-US" dirty="0">
                          <a:latin typeface="Consolas" panose="020B0609020204030204" pitchFamily="49" charset="0"/>
                        </a:rPr>
                        <a:t>_</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5595836"/>
                  </a:ext>
                </a:extLst>
              </a:tr>
              <a:tr h="370840">
                <a:tc vMerge="1">
                  <a:txBody>
                    <a:bodyPr/>
                    <a:lstStyle/>
                    <a:p>
                      <a:endParaRPr lang="en-US" dirty="0"/>
                    </a:p>
                  </a:txBody>
                  <a:tcPr/>
                </a:tc>
                <a:tc>
                  <a:txBody>
                    <a:bodyPr/>
                    <a:lstStyle/>
                    <a:p>
                      <a:pPr algn="r"/>
                      <a:r>
                        <a:rPr lang="en-US" dirty="0" err="1">
                          <a:latin typeface="Consolas" panose="020B0609020204030204" pitchFamily="49" charset="0"/>
                        </a:rPr>
                        <a:t>p_list_tail</a:t>
                      </a:r>
                      <a:r>
                        <a:rPr lang="en-US" dirty="0">
                          <a:latin typeface="Consolas" panose="020B0609020204030204" pitchFamily="49" charset="0"/>
                        </a:rPr>
                        <a:t>_</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6185300"/>
                  </a:ext>
                </a:extLst>
              </a:tr>
              <a:tr h="370840">
                <a:tc vMerge="1">
                  <a:txBody>
                    <a:bodyPr/>
                    <a:lstStyle/>
                    <a:p>
                      <a:endParaRPr lang="en-US" dirty="0"/>
                    </a:p>
                  </a:txBody>
                  <a:tcPr/>
                </a:tc>
                <a:tc>
                  <a:txBody>
                    <a:bodyPr/>
                    <a:lstStyle/>
                    <a:p>
                      <a:pPr algn="r"/>
                      <a:r>
                        <a:rPr lang="en-US" dirty="0" err="1">
                          <a:latin typeface="Consolas" panose="020B0609020204030204" pitchFamily="49" charset="0"/>
                        </a:rPr>
                        <a:t>list_size</a:t>
                      </a:r>
                      <a:r>
                        <a:rPr lang="en-US" dirty="0">
                          <a:latin typeface="Consolas" panose="020B0609020204030204" pitchFamily="49" charset="0"/>
                        </a:rPr>
                        <a:t>_</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8466137"/>
                  </a:ext>
                </a:extLst>
              </a:tr>
            </a:tbl>
          </a:graphicData>
        </a:graphic>
      </p:graphicFrame>
      <p:cxnSp>
        <p:nvCxnSpPr>
          <p:cNvPr id="17" name="Straight Arrow Connector 16">
            <a:extLst>
              <a:ext uri="{FF2B5EF4-FFF2-40B4-BE49-F238E27FC236}">
                <a16:creationId xmlns:a16="http://schemas.microsoft.com/office/drawing/2014/main" id="{C4D0EB57-7408-4A9E-8D5E-C9CE15F2EFA3}"/>
              </a:ext>
            </a:extLst>
          </p:cNvPr>
          <p:cNvCxnSpPr>
            <a:cxnSpLocks/>
          </p:cNvCxnSpPr>
          <p:nvPr/>
        </p:nvCxnSpPr>
        <p:spPr>
          <a:xfrm>
            <a:off x="3001309" y="2385521"/>
            <a:ext cx="105968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738B19D-3821-40CB-AFA8-846CE611CB44}"/>
              </a:ext>
            </a:extLst>
          </p:cNvPr>
          <p:cNvSpPr txBox="1"/>
          <p:nvPr/>
        </p:nvSpPr>
        <p:spPr>
          <a:xfrm>
            <a:off x="8613417" y="2140907"/>
            <a:ext cx="389065" cy="461665"/>
          </a:xfrm>
          <a:prstGeom prst="rect">
            <a:avLst/>
          </a:prstGeom>
          <a:noFill/>
        </p:spPr>
        <p:txBody>
          <a:bodyPr wrap="square">
            <a:spAutoFit/>
          </a:bodyPr>
          <a:lstStyle/>
          <a:p>
            <a:r>
              <a:rPr lang="en-US" sz="2400" b="1" dirty="0"/>
              <a:t>∅</a:t>
            </a:r>
          </a:p>
        </p:txBody>
      </p:sp>
      <p:sp>
        <p:nvSpPr>
          <p:cNvPr id="59" name="Freeform: Shape 58">
            <a:extLst>
              <a:ext uri="{FF2B5EF4-FFF2-40B4-BE49-F238E27FC236}">
                <a16:creationId xmlns:a16="http://schemas.microsoft.com/office/drawing/2014/main" id="{C80AEEDB-A851-46F6-9751-C7CAD9F8F6CA}"/>
              </a:ext>
            </a:extLst>
          </p:cNvPr>
          <p:cNvSpPr/>
          <p:nvPr/>
        </p:nvSpPr>
        <p:spPr>
          <a:xfrm>
            <a:off x="3663531" y="2388353"/>
            <a:ext cx="3912604" cy="1172293"/>
          </a:xfrm>
          <a:custGeom>
            <a:avLst/>
            <a:gdLst>
              <a:gd name="connsiteX0" fmla="*/ 2895502 w 3406233"/>
              <a:gd name="connsiteY0" fmla="*/ 1659467 h 1659467"/>
              <a:gd name="connsiteX1" fmla="*/ 3403502 w 3406233"/>
              <a:gd name="connsiteY1" fmla="*/ 1219200 h 1659467"/>
              <a:gd name="connsiteX2" fmla="*/ 2951947 w 3406233"/>
              <a:gd name="connsiteY2" fmla="*/ 846667 h 1659467"/>
              <a:gd name="connsiteX3" fmla="*/ 569991 w 3406233"/>
              <a:gd name="connsiteY3" fmla="*/ 812800 h 1659467"/>
              <a:gd name="connsiteX4" fmla="*/ 5547 w 3406233"/>
              <a:gd name="connsiteY4" fmla="*/ 395112 h 1659467"/>
              <a:gd name="connsiteX5" fmla="*/ 310347 w 3406233"/>
              <a:gd name="connsiteY5" fmla="*/ 79023 h 1659467"/>
              <a:gd name="connsiteX6" fmla="*/ 773191 w 3406233"/>
              <a:gd name="connsiteY6" fmla="*/ 0 h 1659467"/>
              <a:gd name="connsiteX0" fmla="*/ 2895502 w 3406233"/>
              <a:gd name="connsiteY0" fmla="*/ 1659467 h 1659467"/>
              <a:gd name="connsiteX1" fmla="*/ 3403502 w 3406233"/>
              <a:gd name="connsiteY1" fmla="*/ 1219200 h 1659467"/>
              <a:gd name="connsiteX2" fmla="*/ 2951947 w 3406233"/>
              <a:gd name="connsiteY2" fmla="*/ 846667 h 1659467"/>
              <a:gd name="connsiteX3" fmla="*/ 569991 w 3406233"/>
              <a:gd name="connsiteY3" fmla="*/ 812800 h 1659467"/>
              <a:gd name="connsiteX4" fmla="*/ 5547 w 3406233"/>
              <a:gd name="connsiteY4" fmla="*/ 395112 h 1659467"/>
              <a:gd name="connsiteX5" fmla="*/ 310347 w 3406233"/>
              <a:gd name="connsiteY5" fmla="*/ 79023 h 1659467"/>
              <a:gd name="connsiteX6" fmla="*/ 773191 w 3406233"/>
              <a:gd name="connsiteY6" fmla="*/ 0 h 1659467"/>
              <a:gd name="connsiteX0" fmla="*/ 2895502 w 3408740"/>
              <a:gd name="connsiteY0" fmla="*/ 1659467 h 1659467"/>
              <a:gd name="connsiteX1" fmla="*/ 3403502 w 3408740"/>
              <a:gd name="connsiteY1" fmla="*/ 1219200 h 1659467"/>
              <a:gd name="connsiteX2" fmla="*/ 2951947 w 3408740"/>
              <a:gd name="connsiteY2" fmla="*/ 846667 h 1659467"/>
              <a:gd name="connsiteX3" fmla="*/ 569991 w 3408740"/>
              <a:gd name="connsiteY3" fmla="*/ 812800 h 1659467"/>
              <a:gd name="connsiteX4" fmla="*/ 5547 w 3408740"/>
              <a:gd name="connsiteY4" fmla="*/ 395112 h 1659467"/>
              <a:gd name="connsiteX5" fmla="*/ 310347 w 3408740"/>
              <a:gd name="connsiteY5" fmla="*/ 79023 h 1659467"/>
              <a:gd name="connsiteX6" fmla="*/ 773191 w 3408740"/>
              <a:gd name="connsiteY6" fmla="*/ 0 h 1659467"/>
              <a:gd name="connsiteX0" fmla="*/ 2905367 w 3414766"/>
              <a:gd name="connsiteY0" fmla="*/ 1659467 h 1659467"/>
              <a:gd name="connsiteX1" fmla="*/ 3413367 w 3414766"/>
              <a:gd name="connsiteY1" fmla="*/ 1219200 h 1659467"/>
              <a:gd name="connsiteX2" fmla="*/ 2961812 w 3414766"/>
              <a:gd name="connsiteY2" fmla="*/ 846667 h 1659467"/>
              <a:gd name="connsiteX3" fmla="*/ 805633 w 3414766"/>
              <a:gd name="connsiteY3" fmla="*/ 835378 h 1659467"/>
              <a:gd name="connsiteX4" fmla="*/ 15412 w 3414766"/>
              <a:gd name="connsiteY4" fmla="*/ 395112 h 1659467"/>
              <a:gd name="connsiteX5" fmla="*/ 320212 w 3414766"/>
              <a:gd name="connsiteY5" fmla="*/ 79023 h 1659467"/>
              <a:gd name="connsiteX6" fmla="*/ 783056 w 3414766"/>
              <a:gd name="connsiteY6" fmla="*/ 0 h 1659467"/>
              <a:gd name="connsiteX0" fmla="*/ 2905367 w 3414766"/>
              <a:gd name="connsiteY0" fmla="*/ 1659467 h 1659467"/>
              <a:gd name="connsiteX1" fmla="*/ 3413367 w 3414766"/>
              <a:gd name="connsiteY1" fmla="*/ 1219200 h 1659467"/>
              <a:gd name="connsiteX2" fmla="*/ 2961812 w 3414766"/>
              <a:gd name="connsiteY2" fmla="*/ 846667 h 1659467"/>
              <a:gd name="connsiteX3" fmla="*/ 805633 w 3414766"/>
              <a:gd name="connsiteY3" fmla="*/ 835378 h 1659467"/>
              <a:gd name="connsiteX4" fmla="*/ 15412 w 3414766"/>
              <a:gd name="connsiteY4" fmla="*/ 395112 h 1659467"/>
              <a:gd name="connsiteX5" fmla="*/ 320212 w 3414766"/>
              <a:gd name="connsiteY5" fmla="*/ 79023 h 1659467"/>
              <a:gd name="connsiteX6" fmla="*/ 783056 w 3414766"/>
              <a:gd name="connsiteY6" fmla="*/ 0 h 1659467"/>
              <a:gd name="connsiteX0" fmla="*/ 2905367 w 3437002"/>
              <a:gd name="connsiteY0" fmla="*/ 1659467 h 1659467"/>
              <a:gd name="connsiteX1" fmla="*/ 3435945 w 3437002"/>
              <a:gd name="connsiteY1" fmla="*/ 1264355 h 1659467"/>
              <a:gd name="connsiteX2" fmla="*/ 2961812 w 3437002"/>
              <a:gd name="connsiteY2" fmla="*/ 846667 h 1659467"/>
              <a:gd name="connsiteX3" fmla="*/ 805633 w 3437002"/>
              <a:gd name="connsiteY3" fmla="*/ 835378 h 1659467"/>
              <a:gd name="connsiteX4" fmla="*/ 15412 w 3437002"/>
              <a:gd name="connsiteY4" fmla="*/ 395112 h 1659467"/>
              <a:gd name="connsiteX5" fmla="*/ 320212 w 3437002"/>
              <a:gd name="connsiteY5" fmla="*/ 79023 h 1659467"/>
              <a:gd name="connsiteX6" fmla="*/ 783056 w 3437002"/>
              <a:gd name="connsiteY6" fmla="*/ 0 h 1659467"/>
              <a:gd name="connsiteX0" fmla="*/ 2905367 w 3106213"/>
              <a:gd name="connsiteY0" fmla="*/ 1659467 h 1659467"/>
              <a:gd name="connsiteX1" fmla="*/ 2961812 w 3106213"/>
              <a:gd name="connsiteY1" fmla="*/ 846667 h 1659467"/>
              <a:gd name="connsiteX2" fmla="*/ 805633 w 3106213"/>
              <a:gd name="connsiteY2" fmla="*/ 835378 h 1659467"/>
              <a:gd name="connsiteX3" fmla="*/ 15412 w 3106213"/>
              <a:gd name="connsiteY3" fmla="*/ 395112 h 1659467"/>
              <a:gd name="connsiteX4" fmla="*/ 320212 w 3106213"/>
              <a:gd name="connsiteY4" fmla="*/ 79023 h 1659467"/>
              <a:gd name="connsiteX5" fmla="*/ 783056 w 3106213"/>
              <a:gd name="connsiteY5" fmla="*/ 0 h 1659467"/>
              <a:gd name="connsiteX0" fmla="*/ 2905367 w 3379209"/>
              <a:gd name="connsiteY0" fmla="*/ 1659467 h 1659604"/>
              <a:gd name="connsiteX1" fmla="*/ 2961812 w 3379209"/>
              <a:gd name="connsiteY1" fmla="*/ 846667 h 1659604"/>
              <a:gd name="connsiteX2" fmla="*/ 805633 w 3379209"/>
              <a:gd name="connsiteY2" fmla="*/ 835378 h 1659604"/>
              <a:gd name="connsiteX3" fmla="*/ 15412 w 3379209"/>
              <a:gd name="connsiteY3" fmla="*/ 395112 h 1659604"/>
              <a:gd name="connsiteX4" fmla="*/ 320212 w 3379209"/>
              <a:gd name="connsiteY4" fmla="*/ 79023 h 1659604"/>
              <a:gd name="connsiteX5" fmla="*/ 783056 w 3379209"/>
              <a:gd name="connsiteY5" fmla="*/ 0 h 1659604"/>
              <a:gd name="connsiteX0" fmla="*/ 2905367 w 3471811"/>
              <a:gd name="connsiteY0" fmla="*/ 1659467 h 1659582"/>
              <a:gd name="connsiteX1" fmla="*/ 2961812 w 3471811"/>
              <a:gd name="connsiteY1" fmla="*/ 846667 h 1659582"/>
              <a:gd name="connsiteX2" fmla="*/ 805633 w 3471811"/>
              <a:gd name="connsiteY2" fmla="*/ 835378 h 1659582"/>
              <a:gd name="connsiteX3" fmla="*/ 15412 w 3471811"/>
              <a:gd name="connsiteY3" fmla="*/ 395112 h 1659582"/>
              <a:gd name="connsiteX4" fmla="*/ 320212 w 3471811"/>
              <a:gd name="connsiteY4" fmla="*/ 79023 h 1659582"/>
              <a:gd name="connsiteX5" fmla="*/ 783056 w 3471811"/>
              <a:gd name="connsiteY5" fmla="*/ 0 h 1659582"/>
              <a:gd name="connsiteX0" fmla="*/ 2585155 w 3151599"/>
              <a:gd name="connsiteY0" fmla="*/ 1659467 h 1659582"/>
              <a:gd name="connsiteX1" fmla="*/ 2641600 w 3151599"/>
              <a:gd name="connsiteY1" fmla="*/ 846667 h 1659582"/>
              <a:gd name="connsiteX2" fmla="*/ 485421 w 3151599"/>
              <a:gd name="connsiteY2" fmla="*/ 835378 h 1659582"/>
              <a:gd name="connsiteX3" fmla="*/ 0 w 3151599"/>
              <a:gd name="connsiteY3" fmla="*/ 79023 h 1659582"/>
              <a:gd name="connsiteX4" fmla="*/ 462844 w 3151599"/>
              <a:gd name="connsiteY4" fmla="*/ 0 h 1659582"/>
              <a:gd name="connsiteX0" fmla="*/ 2266085 w 2832529"/>
              <a:gd name="connsiteY0" fmla="*/ 1659467 h 1659582"/>
              <a:gd name="connsiteX1" fmla="*/ 2322530 w 2832529"/>
              <a:gd name="connsiteY1" fmla="*/ 846667 h 1659582"/>
              <a:gd name="connsiteX2" fmla="*/ 166351 w 2832529"/>
              <a:gd name="connsiteY2" fmla="*/ 835378 h 1659582"/>
              <a:gd name="connsiteX3" fmla="*/ 143774 w 2832529"/>
              <a:gd name="connsiteY3" fmla="*/ 0 h 1659582"/>
              <a:gd name="connsiteX0" fmla="*/ 2426559 w 2993003"/>
              <a:gd name="connsiteY0" fmla="*/ 1659467 h 1659582"/>
              <a:gd name="connsiteX1" fmla="*/ 2483004 w 2993003"/>
              <a:gd name="connsiteY1" fmla="*/ 846667 h 1659582"/>
              <a:gd name="connsiteX2" fmla="*/ 326825 w 2993003"/>
              <a:gd name="connsiteY2" fmla="*/ 835378 h 1659582"/>
              <a:gd name="connsiteX3" fmla="*/ 304248 w 2993003"/>
              <a:gd name="connsiteY3" fmla="*/ 0 h 1659582"/>
              <a:gd name="connsiteX0" fmla="*/ 2651927 w 3218371"/>
              <a:gd name="connsiteY0" fmla="*/ 1659467 h 1659582"/>
              <a:gd name="connsiteX1" fmla="*/ 2708372 w 3218371"/>
              <a:gd name="connsiteY1" fmla="*/ 846667 h 1659582"/>
              <a:gd name="connsiteX2" fmla="*/ 552193 w 3218371"/>
              <a:gd name="connsiteY2" fmla="*/ 835378 h 1659582"/>
              <a:gd name="connsiteX3" fmla="*/ 529616 w 3218371"/>
              <a:gd name="connsiteY3" fmla="*/ 0 h 1659582"/>
              <a:gd name="connsiteX0" fmla="*/ 2544848 w 3111292"/>
              <a:gd name="connsiteY0" fmla="*/ 1557867 h 1557982"/>
              <a:gd name="connsiteX1" fmla="*/ 2601293 w 3111292"/>
              <a:gd name="connsiteY1" fmla="*/ 745067 h 1557982"/>
              <a:gd name="connsiteX2" fmla="*/ 445114 w 3111292"/>
              <a:gd name="connsiteY2" fmla="*/ 733778 h 1557982"/>
              <a:gd name="connsiteX3" fmla="*/ 399959 w 3111292"/>
              <a:gd name="connsiteY3" fmla="*/ 0 h 1557982"/>
              <a:gd name="connsiteX0" fmla="*/ 2617019 w 3183463"/>
              <a:gd name="connsiteY0" fmla="*/ 1557867 h 1557982"/>
              <a:gd name="connsiteX1" fmla="*/ 2673464 w 3183463"/>
              <a:gd name="connsiteY1" fmla="*/ 745067 h 1557982"/>
              <a:gd name="connsiteX2" fmla="*/ 517285 w 3183463"/>
              <a:gd name="connsiteY2" fmla="*/ 733778 h 1557982"/>
              <a:gd name="connsiteX3" fmla="*/ 472130 w 3183463"/>
              <a:gd name="connsiteY3" fmla="*/ 0 h 1557982"/>
              <a:gd name="connsiteX0" fmla="*/ 2673208 w 3239652"/>
              <a:gd name="connsiteY0" fmla="*/ 1557867 h 1557982"/>
              <a:gd name="connsiteX1" fmla="*/ 2729653 w 3239652"/>
              <a:gd name="connsiteY1" fmla="*/ 745067 h 1557982"/>
              <a:gd name="connsiteX2" fmla="*/ 573474 w 3239652"/>
              <a:gd name="connsiteY2" fmla="*/ 733778 h 1557982"/>
              <a:gd name="connsiteX3" fmla="*/ 528319 w 3239652"/>
              <a:gd name="connsiteY3" fmla="*/ 0 h 1557982"/>
              <a:gd name="connsiteX0" fmla="*/ 2553906 w 3120350"/>
              <a:gd name="connsiteY0" fmla="*/ 1512148 h 1512263"/>
              <a:gd name="connsiteX1" fmla="*/ 2610351 w 3120350"/>
              <a:gd name="connsiteY1" fmla="*/ 699348 h 1512263"/>
              <a:gd name="connsiteX2" fmla="*/ 454172 w 3120350"/>
              <a:gd name="connsiteY2" fmla="*/ 688059 h 1512263"/>
              <a:gd name="connsiteX3" fmla="*/ 395877 w 3120350"/>
              <a:gd name="connsiteY3" fmla="*/ 0 h 1512263"/>
              <a:gd name="connsiteX0" fmla="*/ 2545695 w 3112139"/>
              <a:gd name="connsiteY0" fmla="*/ 1576442 h 1576557"/>
              <a:gd name="connsiteX1" fmla="*/ 2602140 w 3112139"/>
              <a:gd name="connsiteY1" fmla="*/ 763642 h 1576557"/>
              <a:gd name="connsiteX2" fmla="*/ 445961 w 3112139"/>
              <a:gd name="connsiteY2" fmla="*/ 752353 h 1576557"/>
              <a:gd name="connsiteX3" fmla="*/ 399572 w 3112139"/>
              <a:gd name="connsiteY3" fmla="*/ 0 h 1576557"/>
              <a:gd name="connsiteX0" fmla="*/ 2576461 w 3142905"/>
              <a:gd name="connsiteY0" fmla="*/ 1576442 h 1576557"/>
              <a:gd name="connsiteX1" fmla="*/ 2632906 w 3142905"/>
              <a:gd name="connsiteY1" fmla="*/ 763642 h 1576557"/>
              <a:gd name="connsiteX2" fmla="*/ 476727 w 3142905"/>
              <a:gd name="connsiteY2" fmla="*/ 752353 h 1576557"/>
              <a:gd name="connsiteX3" fmla="*/ 430338 w 3142905"/>
              <a:gd name="connsiteY3" fmla="*/ 0 h 1576557"/>
              <a:gd name="connsiteX0" fmla="*/ 2689468 w 3255912"/>
              <a:gd name="connsiteY0" fmla="*/ 1576442 h 1576557"/>
              <a:gd name="connsiteX1" fmla="*/ 2745913 w 3255912"/>
              <a:gd name="connsiteY1" fmla="*/ 763642 h 1576557"/>
              <a:gd name="connsiteX2" fmla="*/ 589734 w 3255912"/>
              <a:gd name="connsiteY2" fmla="*/ 752353 h 1576557"/>
              <a:gd name="connsiteX3" fmla="*/ 543345 w 3255912"/>
              <a:gd name="connsiteY3" fmla="*/ 0 h 1576557"/>
              <a:gd name="connsiteX0" fmla="*/ 2594819 w 3161263"/>
              <a:gd name="connsiteY0" fmla="*/ 1576442 h 1576557"/>
              <a:gd name="connsiteX1" fmla="*/ 2651264 w 3161263"/>
              <a:gd name="connsiteY1" fmla="*/ 763642 h 1576557"/>
              <a:gd name="connsiteX2" fmla="*/ 495085 w 3161263"/>
              <a:gd name="connsiteY2" fmla="*/ 752353 h 1576557"/>
              <a:gd name="connsiteX3" fmla="*/ 448696 w 3161263"/>
              <a:gd name="connsiteY3" fmla="*/ 0 h 1576557"/>
              <a:gd name="connsiteX0" fmla="*/ 2452733 w 3019177"/>
              <a:gd name="connsiteY0" fmla="*/ 1576442 h 1576557"/>
              <a:gd name="connsiteX1" fmla="*/ 2509178 w 3019177"/>
              <a:gd name="connsiteY1" fmla="*/ 763642 h 1576557"/>
              <a:gd name="connsiteX2" fmla="*/ 352999 w 3019177"/>
              <a:gd name="connsiteY2" fmla="*/ 752353 h 1576557"/>
              <a:gd name="connsiteX3" fmla="*/ 306610 w 3019177"/>
              <a:gd name="connsiteY3" fmla="*/ 0 h 1576557"/>
            </a:gdLst>
            <a:ahLst/>
            <a:cxnLst>
              <a:cxn ang="0">
                <a:pos x="connsiteX0" y="connsiteY0"/>
              </a:cxn>
              <a:cxn ang="0">
                <a:pos x="connsiteX1" y="connsiteY1"/>
              </a:cxn>
              <a:cxn ang="0">
                <a:pos x="connsiteX2" y="connsiteY2"/>
              </a:cxn>
              <a:cxn ang="0">
                <a:pos x="connsiteX3" y="connsiteY3"/>
              </a:cxn>
            </a:cxnLst>
            <a:rect l="l" t="t" r="r" b="b"/>
            <a:pathLst>
              <a:path w="3019177" h="1576557">
                <a:moveTo>
                  <a:pt x="2452733" y="1576442"/>
                </a:moveTo>
                <a:cubicBezTo>
                  <a:pt x="3266004" y="1587731"/>
                  <a:pt x="3130067" y="765523"/>
                  <a:pt x="2509178" y="763642"/>
                </a:cubicBezTo>
                <a:lnTo>
                  <a:pt x="352999" y="752353"/>
                </a:lnTo>
                <a:cubicBezTo>
                  <a:pt x="-76330" y="761848"/>
                  <a:pt x="-140088" y="31913"/>
                  <a:pt x="306610" y="0"/>
                </a:cubicBez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0E356976-1D4F-4F1A-82C2-C2410EDB7141}"/>
              </a:ext>
            </a:extLst>
          </p:cNvPr>
          <p:cNvSpPr/>
          <p:nvPr/>
        </p:nvSpPr>
        <p:spPr>
          <a:xfrm>
            <a:off x="4083854" y="2098566"/>
            <a:ext cx="569380" cy="5655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21A23FA-8CDC-4E09-A1C1-41C5B95BAF87}"/>
              </a:ext>
            </a:extLst>
          </p:cNvPr>
          <p:cNvSpPr txBox="1"/>
          <p:nvPr/>
        </p:nvSpPr>
        <p:spPr>
          <a:xfrm>
            <a:off x="4102234" y="2204864"/>
            <a:ext cx="525486" cy="369332"/>
          </a:xfrm>
          <a:prstGeom prst="rect">
            <a:avLst/>
          </a:prstGeom>
          <a:noFill/>
        </p:spPr>
        <p:txBody>
          <a:bodyPr wrap="square">
            <a:spAutoFit/>
          </a:bodyPr>
          <a:lstStyle/>
          <a:p>
            <a:pPr algn="ctr"/>
            <a:r>
              <a:rPr lang="en-US" dirty="0">
                <a:latin typeface="Consolas" panose="020B0609020204030204" pitchFamily="49" charset="0"/>
              </a:rPr>
              <a:t>42</a:t>
            </a:r>
          </a:p>
        </p:txBody>
      </p:sp>
      <p:sp>
        <p:nvSpPr>
          <p:cNvPr id="30" name="Oval 29">
            <a:extLst>
              <a:ext uri="{FF2B5EF4-FFF2-40B4-BE49-F238E27FC236}">
                <a16:creationId xmlns:a16="http://schemas.microsoft.com/office/drawing/2014/main" id="{6987C9D5-1B32-47E9-A795-708D95DA759A}"/>
              </a:ext>
            </a:extLst>
          </p:cNvPr>
          <p:cNvSpPr/>
          <p:nvPr/>
        </p:nvSpPr>
        <p:spPr>
          <a:xfrm>
            <a:off x="5197212" y="2097627"/>
            <a:ext cx="569380" cy="5655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4E6BE89B-F2F1-4277-9A5A-2557DD50D1BB}"/>
              </a:ext>
            </a:extLst>
          </p:cNvPr>
          <p:cNvSpPr txBox="1"/>
          <p:nvPr/>
        </p:nvSpPr>
        <p:spPr>
          <a:xfrm>
            <a:off x="5219159" y="2198448"/>
            <a:ext cx="525486" cy="369332"/>
          </a:xfrm>
          <a:prstGeom prst="rect">
            <a:avLst/>
          </a:prstGeom>
          <a:noFill/>
        </p:spPr>
        <p:txBody>
          <a:bodyPr wrap="square">
            <a:spAutoFit/>
          </a:bodyPr>
          <a:lstStyle/>
          <a:p>
            <a:pPr algn="ctr"/>
            <a:r>
              <a:rPr lang="en-US" dirty="0">
                <a:latin typeface="Consolas" panose="020B0609020204030204" pitchFamily="49" charset="0"/>
              </a:rPr>
              <a:t>53</a:t>
            </a:r>
          </a:p>
        </p:txBody>
      </p:sp>
      <p:sp>
        <p:nvSpPr>
          <p:cNvPr id="37" name="Oval 36">
            <a:extLst>
              <a:ext uri="{FF2B5EF4-FFF2-40B4-BE49-F238E27FC236}">
                <a16:creationId xmlns:a16="http://schemas.microsoft.com/office/drawing/2014/main" id="{8BB2F482-4753-4017-97B3-91CBF7BD9F4D}"/>
              </a:ext>
            </a:extLst>
          </p:cNvPr>
          <p:cNvSpPr/>
          <p:nvPr/>
        </p:nvSpPr>
        <p:spPr>
          <a:xfrm>
            <a:off x="6323052" y="2095138"/>
            <a:ext cx="569380" cy="5655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04C90A72-C2C3-4EB1-B564-D2A17509B761}"/>
              </a:ext>
            </a:extLst>
          </p:cNvPr>
          <p:cNvSpPr txBox="1"/>
          <p:nvPr/>
        </p:nvSpPr>
        <p:spPr>
          <a:xfrm>
            <a:off x="6344999" y="2195959"/>
            <a:ext cx="525486" cy="369332"/>
          </a:xfrm>
          <a:prstGeom prst="rect">
            <a:avLst/>
          </a:prstGeom>
          <a:noFill/>
        </p:spPr>
        <p:txBody>
          <a:bodyPr wrap="square">
            <a:spAutoFit/>
          </a:bodyPr>
          <a:lstStyle/>
          <a:p>
            <a:pPr algn="ctr"/>
            <a:r>
              <a:rPr lang="en-US" dirty="0">
                <a:latin typeface="Consolas" panose="020B0609020204030204" pitchFamily="49" charset="0"/>
              </a:rPr>
              <a:t>58</a:t>
            </a:r>
          </a:p>
        </p:txBody>
      </p:sp>
      <p:cxnSp>
        <p:nvCxnSpPr>
          <p:cNvPr id="39" name="Straight Arrow Connector 38">
            <a:extLst>
              <a:ext uri="{FF2B5EF4-FFF2-40B4-BE49-F238E27FC236}">
                <a16:creationId xmlns:a16="http://schemas.microsoft.com/office/drawing/2014/main" id="{22CC6AF8-CB8C-4145-B51C-8435C544F3F9}"/>
              </a:ext>
            </a:extLst>
          </p:cNvPr>
          <p:cNvCxnSpPr>
            <a:cxnSpLocks/>
          </p:cNvCxnSpPr>
          <p:nvPr/>
        </p:nvCxnSpPr>
        <p:spPr>
          <a:xfrm>
            <a:off x="6896464" y="2375435"/>
            <a:ext cx="5426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DC90EF87-A211-4969-9E79-73C9F9DF26C9}"/>
              </a:ext>
            </a:extLst>
          </p:cNvPr>
          <p:cNvSpPr/>
          <p:nvPr/>
        </p:nvSpPr>
        <p:spPr>
          <a:xfrm>
            <a:off x="7434910" y="2092649"/>
            <a:ext cx="569380" cy="5655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B2C0681C-7F4F-4849-B69F-1DFCDB9EC170}"/>
              </a:ext>
            </a:extLst>
          </p:cNvPr>
          <p:cNvSpPr txBox="1"/>
          <p:nvPr/>
        </p:nvSpPr>
        <p:spPr>
          <a:xfrm>
            <a:off x="7456857" y="2193470"/>
            <a:ext cx="525486" cy="369332"/>
          </a:xfrm>
          <a:prstGeom prst="rect">
            <a:avLst/>
          </a:prstGeom>
          <a:noFill/>
        </p:spPr>
        <p:txBody>
          <a:bodyPr wrap="square">
            <a:spAutoFit/>
          </a:bodyPr>
          <a:lstStyle/>
          <a:p>
            <a:pPr algn="ctr"/>
            <a:r>
              <a:rPr lang="en-US" dirty="0">
                <a:latin typeface="Consolas" panose="020B0609020204030204" pitchFamily="49" charset="0"/>
              </a:rPr>
              <a:t>64</a:t>
            </a:r>
          </a:p>
        </p:txBody>
      </p:sp>
      <p:cxnSp>
        <p:nvCxnSpPr>
          <p:cNvPr id="43" name="Straight Arrow Connector 42">
            <a:extLst>
              <a:ext uri="{FF2B5EF4-FFF2-40B4-BE49-F238E27FC236}">
                <a16:creationId xmlns:a16="http://schemas.microsoft.com/office/drawing/2014/main" id="{2891960A-E819-4A55-A8C7-CBA51DC9D147}"/>
              </a:ext>
            </a:extLst>
          </p:cNvPr>
          <p:cNvCxnSpPr>
            <a:cxnSpLocks/>
          </p:cNvCxnSpPr>
          <p:nvPr/>
        </p:nvCxnSpPr>
        <p:spPr>
          <a:xfrm>
            <a:off x="5759421" y="2371740"/>
            <a:ext cx="5426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68DEFAA8-8AED-4281-8AC5-555CD1551270}"/>
              </a:ext>
            </a:extLst>
          </p:cNvPr>
          <p:cNvCxnSpPr>
            <a:cxnSpLocks/>
          </p:cNvCxnSpPr>
          <p:nvPr/>
        </p:nvCxnSpPr>
        <p:spPr>
          <a:xfrm>
            <a:off x="4662836" y="2379475"/>
            <a:ext cx="5426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3279C500-98B9-4F29-82D8-BBFFFEA509B7}"/>
              </a:ext>
            </a:extLst>
          </p:cNvPr>
          <p:cNvCxnSpPr>
            <a:cxnSpLocks/>
          </p:cNvCxnSpPr>
          <p:nvPr/>
        </p:nvCxnSpPr>
        <p:spPr>
          <a:xfrm>
            <a:off x="8010974" y="2360310"/>
            <a:ext cx="5426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BFD92062-E5BD-481B-9B2A-73B4A272C42C}"/>
              </a:ext>
            </a:extLst>
          </p:cNvPr>
          <p:cNvCxnSpPr>
            <a:cxnSpLocks/>
          </p:cNvCxnSpPr>
          <p:nvPr/>
        </p:nvCxnSpPr>
        <p:spPr>
          <a:xfrm>
            <a:off x="2999254" y="3585858"/>
            <a:ext cx="105968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C909981B-6AFB-4B93-A438-F4C2E3DF9F97}"/>
              </a:ext>
            </a:extLst>
          </p:cNvPr>
          <p:cNvSpPr txBox="1"/>
          <p:nvPr/>
        </p:nvSpPr>
        <p:spPr>
          <a:xfrm>
            <a:off x="7469015" y="3341244"/>
            <a:ext cx="389065" cy="461665"/>
          </a:xfrm>
          <a:prstGeom prst="rect">
            <a:avLst/>
          </a:prstGeom>
          <a:noFill/>
        </p:spPr>
        <p:txBody>
          <a:bodyPr wrap="square">
            <a:spAutoFit/>
          </a:bodyPr>
          <a:lstStyle/>
          <a:p>
            <a:r>
              <a:rPr lang="en-US" sz="2400" b="1" dirty="0"/>
              <a:t>∅</a:t>
            </a:r>
          </a:p>
        </p:txBody>
      </p:sp>
      <p:sp>
        <p:nvSpPr>
          <p:cNvPr id="49" name="Oval 48">
            <a:extLst>
              <a:ext uri="{FF2B5EF4-FFF2-40B4-BE49-F238E27FC236}">
                <a16:creationId xmlns:a16="http://schemas.microsoft.com/office/drawing/2014/main" id="{23165260-D280-4FEA-A011-9A10EDFE4C87}"/>
              </a:ext>
            </a:extLst>
          </p:cNvPr>
          <p:cNvSpPr/>
          <p:nvPr/>
        </p:nvSpPr>
        <p:spPr>
          <a:xfrm>
            <a:off x="5164668" y="3295475"/>
            <a:ext cx="569380" cy="5655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ECFF4A91-2B0C-4C1B-8BF5-F6D359AF89E0}"/>
              </a:ext>
            </a:extLst>
          </p:cNvPr>
          <p:cNvSpPr txBox="1"/>
          <p:nvPr/>
        </p:nvSpPr>
        <p:spPr>
          <a:xfrm>
            <a:off x="5186615" y="3396296"/>
            <a:ext cx="525486" cy="369332"/>
          </a:xfrm>
          <a:prstGeom prst="rect">
            <a:avLst/>
          </a:prstGeom>
          <a:noFill/>
        </p:spPr>
        <p:txBody>
          <a:bodyPr wrap="square">
            <a:spAutoFit/>
          </a:bodyPr>
          <a:lstStyle/>
          <a:p>
            <a:pPr algn="ctr"/>
            <a:r>
              <a:rPr lang="en-US" dirty="0">
                <a:latin typeface="Consolas" panose="020B0609020204030204" pitchFamily="49" charset="0"/>
              </a:rPr>
              <a:t>83</a:t>
            </a:r>
          </a:p>
        </p:txBody>
      </p:sp>
      <p:cxnSp>
        <p:nvCxnSpPr>
          <p:cNvPr id="55" name="Straight Arrow Connector 54">
            <a:extLst>
              <a:ext uri="{FF2B5EF4-FFF2-40B4-BE49-F238E27FC236}">
                <a16:creationId xmlns:a16="http://schemas.microsoft.com/office/drawing/2014/main" id="{72386F21-0079-4F17-9640-EFAF05F57CE5}"/>
              </a:ext>
            </a:extLst>
          </p:cNvPr>
          <p:cNvCxnSpPr>
            <a:cxnSpLocks/>
          </p:cNvCxnSpPr>
          <p:nvPr/>
        </p:nvCxnSpPr>
        <p:spPr>
          <a:xfrm>
            <a:off x="5738080" y="3575772"/>
            <a:ext cx="5426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id="{B4514959-05C8-452A-B734-7F72B29DCEE3}"/>
              </a:ext>
            </a:extLst>
          </p:cNvPr>
          <p:cNvSpPr/>
          <p:nvPr/>
        </p:nvSpPr>
        <p:spPr>
          <a:xfrm>
            <a:off x="6290508" y="3292986"/>
            <a:ext cx="569380" cy="5655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8EF9C341-181F-48FF-96C6-F0E0BBB779DC}"/>
              </a:ext>
            </a:extLst>
          </p:cNvPr>
          <p:cNvSpPr txBox="1"/>
          <p:nvPr/>
        </p:nvSpPr>
        <p:spPr>
          <a:xfrm>
            <a:off x="6312455" y="3393807"/>
            <a:ext cx="525486" cy="369332"/>
          </a:xfrm>
          <a:prstGeom prst="rect">
            <a:avLst/>
          </a:prstGeom>
          <a:noFill/>
        </p:spPr>
        <p:txBody>
          <a:bodyPr wrap="square">
            <a:spAutoFit/>
          </a:bodyPr>
          <a:lstStyle/>
          <a:p>
            <a:pPr algn="ctr"/>
            <a:r>
              <a:rPr lang="en-US" dirty="0">
                <a:latin typeface="Consolas" panose="020B0609020204030204" pitchFamily="49" charset="0"/>
              </a:rPr>
              <a:t>16</a:t>
            </a:r>
          </a:p>
        </p:txBody>
      </p:sp>
      <p:cxnSp>
        <p:nvCxnSpPr>
          <p:cNvPr id="58" name="Straight Arrow Connector 57">
            <a:extLst>
              <a:ext uri="{FF2B5EF4-FFF2-40B4-BE49-F238E27FC236}">
                <a16:creationId xmlns:a16="http://schemas.microsoft.com/office/drawing/2014/main" id="{CF39D73B-F5D2-49E9-AEBC-8C7FF123692E}"/>
              </a:ext>
            </a:extLst>
          </p:cNvPr>
          <p:cNvCxnSpPr>
            <a:cxnSpLocks/>
          </p:cNvCxnSpPr>
          <p:nvPr/>
        </p:nvCxnSpPr>
        <p:spPr>
          <a:xfrm>
            <a:off x="4612467" y="3572077"/>
            <a:ext cx="5426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5B013FE8-3897-4748-87B4-52E57F159691}"/>
              </a:ext>
            </a:extLst>
          </p:cNvPr>
          <p:cNvCxnSpPr>
            <a:cxnSpLocks/>
          </p:cNvCxnSpPr>
          <p:nvPr/>
        </p:nvCxnSpPr>
        <p:spPr>
          <a:xfrm>
            <a:off x="6866572" y="3560647"/>
            <a:ext cx="5426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27F45148-E77E-480E-A922-BB51415BC987}"/>
              </a:ext>
            </a:extLst>
          </p:cNvPr>
          <p:cNvSpPr/>
          <p:nvPr/>
        </p:nvSpPr>
        <p:spPr>
          <a:xfrm>
            <a:off x="4070427" y="3296414"/>
            <a:ext cx="569380" cy="5655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B38A7BDD-CD4C-4193-9A29-00A66CB7B35C}"/>
              </a:ext>
            </a:extLst>
          </p:cNvPr>
          <p:cNvSpPr txBox="1"/>
          <p:nvPr/>
        </p:nvSpPr>
        <p:spPr>
          <a:xfrm>
            <a:off x="4098033" y="3396848"/>
            <a:ext cx="525486" cy="369332"/>
          </a:xfrm>
          <a:prstGeom prst="rect">
            <a:avLst/>
          </a:prstGeom>
          <a:noFill/>
        </p:spPr>
        <p:txBody>
          <a:bodyPr wrap="square">
            <a:spAutoFit/>
          </a:bodyPr>
          <a:lstStyle/>
          <a:p>
            <a:pPr algn="ctr"/>
            <a:r>
              <a:rPr lang="en-US" dirty="0">
                <a:latin typeface="Consolas" panose="020B0609020204030204" pitchFamily="49" charset="0"/>
              </a:rPr>
              <a:t>47</a:t>
            </a:r>
          </a:p>
        </p:txBody>
      </p:sp>
      <p:sp>
        <p:nvSpPr>
          <p:cNvPr id="68" name="Freeform: Shape 67">
            <a:extLst>
              <a:ext uri="{FF2B5EF4-FFF2-40B4-BE49-F238E27FC236}">
                <a16:creationId xmlns:a16="http://schemas.microsoft.com/office/drawing/2014/main" id="{A3112542-E67E-46A5-987C-652D33D49135}"/>
              </a:ext>
            </a:extLst>
          </p:cNvPr>
          <p:cNvSpPr/>
          <p:nvPr/>
        </p:nvSpPr>
        <p:spPr>
          <a:xfrm>
            <a:off x="3008088" y="2523763"/>
            <a:ext cx="4463459" cy="220679"/>
          </a:xfrm>
          <a:custGeom>
            <a:avLst/>
            <a:gdLst>
              <a:gd name="connsiteX0" fmla="*/ 2895502 w 3406233"/>
              <a:gd name="connsiteY0" fmla="*/ 1659467 h 1659467"/>
              <a:gd name="connsiteX1" fmla="*/ 3403502 w 3406233"/>
              <a:gd name="connsiteY1" fmla="*/ 1219200 h 1659467"/>
              <a:gd name="connsiteX2" fmla="*/ 2951947 w 3406233"/>
              <a:gd name="connsiteY2" fmla="*/ 846667 h 1659467"/>
              <a:gd name="connsiteX3" fmla="*/ 569991 w 3406233"/>
              <a:gd name="connsiteY3" fmla="*/ 812800 h 1659467"/>
              <a:gd name="connsiteX4" fmla="*/ 5547 w 3406233"/>
              <a:gd name="connsiteY4" fmla="*/ 395112 h 1659467"/>
              <a:gd name="connsiteX5" fmla="*/ 310347 w 3406233"/>
              <a:gd name="connsiteY5" fmla="*/ 79023 h 1659467"/>
              <a:gd name="connsiteX6" fmla="*/ 773191 w 3406233"/>
              <a:gd name="connsiteY6" fmla="*/ 0 h 1659467"/>
              <a:gd name="connsiteX0" fmla="*/ 2895502 w 3406233"/>
              <a:gd name="connsiteY0" fmla="*/ 1659467 h 1659467"/>
              <a:gd name="connsiteX1" fmla="*/ 3403502 w 3406233"/>
              <a:gd name="connsiteY1" fmla="*/ 1219200 h 1659467"/>
              <a:gd name="connsiteX2" fmla="*/ 2951947 w 3406233"/>
              <a:gd name="connsiteY2" fmla="*/ 846667 h 1659467"/>
              <a:gd name="connsiteX3" fmla="*/ 569991 w 3406233"/>
              <a:gd name="connsiteY3" fmla="*/ 812800 h 1659467"/>
              <a:gd name="connsiteX4" fmla="*/ 5547 w 3406233"/>
              <a:gd name="connsiteY4" fmla="*/ 395112 h 1659467"/>
              <a:gd name="connsiteX5" fmla="*/ 310347 w 3406233"/>
              <a:gd name="connsiteY5" fmla="*/ 79023 h 1659467"/>
              <a:gd name="connsiteX6" fmla="*/ 773191 w 3406233"/>
              <a:gd name="connsiteY6" fmla="*/ 0 h 1659467"/>
              <a:gd name="connsiteX0" fmla="*/ 2895502 w 3408740"/>
              <a:gd name="connsiteY0" fmla="*/ 1659467 h 1659467"/>
              <a:gd name="connsiteX1" fmla="*/ 3403502 w 3408740"/>
              <a:gd name="connsiteY1" fmla="*/ 1219200 h 1659467"/>
              <a:gd name="connsiteX2" fmla="*/ 2951947 w 3408740"/>
              <a:gd name="connsiteY2" fmla="*/ 846667 h 1659467"/>
              <a:gd name="connsiteX3" fmla="*/ 569991 w 3408740"/>
              <a:gd name="connsiteY3" fmla="*/ 812800 h 1659467"/>
              <a:gd name="connsiteX4" fmla="*/ 5547 w 3408740"/>
              <a:gd name="connsiteY4" fmla="*/ 395112 h 1659467"/>
              <a:gd name="connsiteX5" fmla="*/ 310347 w 3408740"/>
              <a:gd name="connsiteY5" fmla="*/ 79023 h 1659467"/>
              <a:gd name="connsiteX6" fmla="*/ 773191 w 3408740"/>
              <a:gd name="connsiteY6" fmla="*/ 0 h 1659467"/>
              <a:gd name="connsiteX0" fmla="*/ 2905367 w 3414766"/>
              <a:gd name="connsiteY0" fmla="*/ 1659467 h 1659467"/>
              <a:gd name="connsiteX1" fmla="*/ 3413367 w 3414766"/>
              <a:gd name="connsiteY1" fmla="*/ 1219200 h 1659467"/>
              <a:gd name="connsiteX2" fmla="*/ 2961812 w 3414766"/>
              <a:gd name="connsiteY2" fmla="*/ 846667 h 1659467"/>
              <a:gd name="connsiteX3" fmla="*/ 805633 w 3414766"/>
              <a:gd name="connsiteY3" fmla="*/ 835378 h 1659467"/>
              <a:gd name="connsiteX4" fmla="*/ 15412 w 3414766"/>
              <a:gd name="connsiteY4" fmla="*/ 395112 h 1659467"/>
              <a:gd name="connsiteX5" fmla="*/ 320212 w 3414766"/>
              <a:gd name="connsiteY5" fmla="*/ 79023 h 1659467"/>
              <a:gd name="connsiteX6" fmla="*/ 783056 w 3414766"/>
              <a:gd name="connsiteY6" fmla="*/ 0 h 1659467"/>
              <a:gd name="connsiteX0" fmla="*/ 2905367 w 3414766"/>
              <a:gd name="connsiteY0" fmla="*/ 1659467 h 1659467"/>
              <a:gd name="connsiteX1" fmla="*/ 3413367 w 3414766"/>
              <a:gd name="connsiteY1" fmla="*/ 1219200 h 1659467"/>
              <a:gd name="connsiteX2" fmla="*/ 2961812 w 3414766"/>
              <a:gd name="connsiteY2" fmla="*/ 846667 h 1659467"/>
              <a:gd name="connsiteX3" fmla="*/ 805633 w 3414766"/>
              <a:gd name="connsiteY3" fmla="*/ 835378 h 1659467"/>
              <a:gd name="connsiteX4" fmla="*/ 15412 w 3414766"/>
              <a:gd name="connsiteY4" fmla="*/ 395112 h 1659467"/>
              <a:gd name="connsiteX5" fmla="*/ 320212 w 3414766"/>
              <a:gd name="connsiteY5" fmla="*/ 79023 h 1659467"/>
              <a:gd name="connsiteX6" fmla="*/ 783056 w 3414766"/>
              <a:gd name="connsiteY6" fmla="*/ 0 h 1659467"/>
              <a:gd name="connsiteX0" fmla="*/ 2905367 w 3437002"/>
              <a:gd name="connsiteY0" fmla="*/ 1659467 h 1659467"/>
              <a:gd name="connsiteX1" fmla="*/ 3435945 w 3437002"/>
              <a:gd name="connsiteY1" fmla="*/ 1264355 h 1659467"/>
              <a:gd name="connsiteX2" fmla="*/ 2961812 w 3437002"/>
              <a:gd name="connsiteY2" fmla="*/ 846667 h 1659467"/>
              <a:gd name="connsiteX3" fmla="*/ 805633 w 3437002"/>
              <a:gd name="connsiteY3" fmla="*/ 835378 h 1659467"/>
              <a:gd name="connsiteX4" fmla="*/ 15412 w 3437002"/>
              <a:gd name="connsiteY4" fmla="*/ 395112 h 1659467"/>
              <a:gd name="connsiteX5" fmla="*/ 320212 w 3437002"/>
              <a:gd name="connsiteY5" fmla="*/ 79023 h 1659467"/>
              <a:gd name="connsiteX6" fmla="*/ 783056 w 3437002"/>
              <a:gd name="connsiteY6" fmla="*/ 0 h 1659467"/>
              <a:gd name="connsiteX0" fmla="*/ 2905367 w 3106213"/>
              <a:gd name="connsiteY0" fmla="*/ 1659467 h 1659467"/>
              <a:gd name="connsiteX1" fmla="*/ 2961812 w 3106213"/>
              <a:gd name="connsiteY1" fmla="*/ 846667 h 1659467"/>
              <a:gd name="connsiteX2" fmla="*/ 805633 w 3106213"/>
              <a:gd name="connsiteY2" fmla="*/ 835378 h 1659467"/>
              <a:gd name="connsiteX3" fmla="*/ 15412 w 3106213"/>
              <a:gd name="connsiteY3" fmla="*/ 395112 h 1659467"/>
              <a:gd name="connsiteX4" fmla="*/ 320212 w 3106213"/>
              <a:gd name="connsiteY4" fmla="*/ 79023 h 1659467"/>
              <a:gd name="connsiteX5" fmla="*/ 783056 w 3106213"/>
              <a:gd name="connsiteY5" fmla="*/ 0 h 1659467"/>
              <a:gd name="connsiteX0" fmla="*/ 2905367 w 3379209"/>
              <a:gd name="connsiteY0" fmla="*/ 1659467 h 1659604"/>
              <a:gd name="connsiteX1" fmla="*/ 2961812 w 3379209"/>
              <a:gd name="connsiteY1" fmla="*/ 846667 h 1659604"/>
              <a:gd name="connsiteX2" fmla="*/ 805633 w 3379209"/>
              <a:gd name="connsiteY2" fmla="*/ 835378 h 1659604"/>
              <a:gd name="connsiteX3" fmla="*/ 15412 w 3379209"/>
              <a:gd name="connsiteY3" fmla="*/ 395112 h 1659604"/>
              <a:gd name="connsiteX4" fmla="*/ 320212 w 3379209"/>
              <a:gd name="connsiteY4" fmla="*/ 79023 h 1659604"/>
              <a:gd name="connsiteX5" fmla="*/ 783056 w 3379209"/>
              <a:gd name="connsiteY5" fmla="*/ 0 h 1659604"/>
              <a:gd name="connsiteX0" fmla="*/ 2905367 w 3471811"/>
              <a:gd name="connsiteY0" fmla="*/ 1659467 h 1659582"/>
              <a:gd name="connsiteX1" fmla="*/ 2961812 w 3471811"/>
              <a:gd name="connsiteY1" fmla="*/ 846667 h 1659582"/>
              <a:gd name="connsiteX2" fmla="*/ 805633 w 3471811"/>
              <a:gd name="connsiteY2" fmla="*/ 835378 h 1659582"/>
              <a:gd name="connsiteX3" fmla="*/ 15412 w 3471811"/>
              <a:gd name="connsiteY3" fmla="*/ 395112 h 1659582"/>
              <a:gd name="connsiteX4" fmla="*/ 320212 w 3471811"/>
              <a:gd name="connsiteY4" fmla="*/ 79023 h 1659582"/>
              <a:gd name="connsiteX5" fmla="*/ 783056 w 3471811"/>
              <a:gd name="connsiteY5" fmla="*/ 0 h 1659582"/>
              <a:gd name="connsiteX0" fmla="*/ 2585155 w 3151599"/>
              <a:gd name="connsiteY0" fmla="*/ 1659467 h 1659582"/>
              <a:gd name="connsiteX1" fmla="*/ 2641600 w 3151599"/>
              <a:gd name="connsiteY1" fmla="*/ 846667 h 1659582"/>
              <a:gd name="connsiteX2" fmla="*/ 485421 w 3151599"/>
              <a:gd name="connsiteY2" fmla="*/ 835378 h 1659582"/>
              <a:gd name="connsiteX3" fmla="*/ 0 w 3151599"/>
              <a:gd name="connsiteY3" fmla="*/ 79023 h 1659582"/>
              <a:gd name="connsiteX4" fmla="*/ 462844 w 3151599"/>
              <a:gd name="connsiteY4" fmla="*/ 0 h 1659582"/>
              <a:gd name="connsiteX0" fmla="*/ 2266085 w 2832529"/>
              <a:gd name="connsiteY0" fmla="*/ 1659467 h 1659582"/>
              <a:gd name="connsiteX1" fmla="*/ 2322530 w 2832529"/>
              <a:gd name="connsiteY1" fmla="*/ 846667 h 1659582"/>
              <a:gd name="connsiteX2" fmla="*/ 166351 w 2832529"/>
              <a:gd name="connsiteY2" fmla="*/ 835378 h 1659582"/>
              <a:gd name="connsiteX3" fmla="*/ 143774 w 2832529"/>
              <a:gd name="connsiteY3" fmla="*/ 0 h 1659582"/>
              <a:gd name="connsiteX0" fmla="*/ 2426559 w 2993003"/>
              <a:gd name="connsiteY0" fmla="*/ 1659467 h 1659582"/>
              <a:gd name="connsiteX1" fmla="*/ 2483004 w 2993003"/>
              <a:gd name="connsiteY1" fmla="*/ 846667 h 1659582"/>
              <a:gd name="connsiteX2" fmla="*/ 326825 w 2993003"/>
              <a:gd name="connsiteY2" fmla="*/ 835378 h 1659582"/>
              <a:gd name="connsiteX3" fmla="*/ 304248 w 2993003"/>
              <a:gd name="connsiteY3" fmla="*/ 0 h 1659582"/>
              <a:gd name="connsiteX0" fmla="*/ 2651927 w 3218371"/>
              <a:gd name="connsiteY0" fmla="*/ 1659467 h 1659582"/>
              <a:gd name="connsiteX1" fmla="*/ 2708372 w 3218371"/>
              <a:gd name="connsiteY1" fmla="*/ 846667 h 1659582"/>
              <a:gd name="connsiteX2" fmla="*/ 552193 w 3218371"/>
              <a:gd name="connsiteY2" fmla="*/ 835378 h 1659582"/>
              <a:gd name="connsiteX3" fmla="*/ 529616 w 3218371"/>
              <a:gd name="connsiteY3" fmla="*/ 0 h 1659582"/>
              <a:gd name="connsiteX0" fmla="*/ 2544848 w 3111292"/>
              <a:gd name="connsiteY0" fmla="*/ 1557867 h 1557982"/>
              <a:gd name="connsiteX1" fmla="*/ 2601293 w 3111292"/>
              <a:gd name="connsiteY1" fmla="*/ 745067 h 1557982"/>
              <a:gd name="connsiteX2" fmla="*/ 445114 w 3111292"/>
              <a:gd name="connsiteY2" fmla="*/ 733778 h 1557982"/>
              <a:gd name="connsiteX3" fmla="*/ 399959 w 3111292"/>
              <a:gd name="connsiteY3" fmla="*/ 0 h 1557982"/>
              <a:gd name="connsiteX0" fmla="*/ 2617019 w 3183463"/>
              <a:gd name="connsiteY0" fmla="*/ 1557867 h 1557982"/>
              <a:gd name="connsiteX1" fmla="*/ 2673464 w 3183463"/>
              <a:gd name="connsiteY1" fmla="*/ 745067 h 1557982"/>
              <a:gd name="connsiteX2" fmla="*/ 517285 w 3183463"/>
              <a:gd name="connsiteY2" fmla="*/ 733778 h 1557982"/>
              <a:gd name="connsiteX3" fmla="*/ 472130 w 3183463"/>
              <a:gd name="connsiteY3" fmla="*/ 0 h 1557982"/>
              <a:gd name="connsiteX0" fmla="*/ 2673208 w 3239652"/>
              <a:gd name="connsiteY0" fmla="*/ 1557867 h 1557982"/>
              <a:gd name="connsiteX1" fmla="*/ 2729653 w 3239652"/>
              <a:gd name="connsiteY1" fmla="*/ 745067 h 1557982"/>
              <a:gd name="connsiteX2" fmla="*/ 573474 w 3239652"/>
              <a:gd name="connsiteY2" fmla="*/ 733778 h 1557982"/>
              <a:gd name="connsiteX3" fmla="*/ 528319 w 3239652"/>
              <a:gd name="connsiteY3" fmla="*/ 0 h 1557982"/>
              <a:gd name="connsiteX0" fmla="*/ 2553906 w 3120350"/>
              <a:gd name="connsiteY0" fmla="*/ 1512148 h 1512263"/>
              <a:gd name="connsiteX1" fmla="*/ 2610351 w 3120350"/>
              <a:gd name="connsiteY1" fmla="*/ 699348 h 1512263"/>
              <a:gd name="connsiteX2" fmla="*/ 454172 w 3120350"/>
              <a:gd name="connsiteY2" fmla="*/ 688059 h 1512263"/>
              <a:gd name="connsiteX3" fmla="*/ 395877 w 3120350"/>
              <a:gd name="connsiteY3" fmla="*/ 0 h 1512263"/>
              <a:gd name="connsiteX0" fmla="*/ 2545695 w 3112139"/>
              <a:gd name="connsiteY0" fmla="*/ 1576442 h 1576557"/>
              <a:gd name="connsiteX1" fmla="*/ 2602140 w 3112139"/>
              <a:gd name="connsiteY1" fmla="*/ 763642 h 1576557"/>
              <a:gd name="connsiteX2" fmla="*/ 445961 w 3112139"/>
              <a:gd name="connsiteY2" fmla="*/ 752353 h 1576557"/>
              <a:gd name="connsiteX3" fmla="*/ 399572 w 3112139"/>
              <a:gd name="connsiteY3" fmla="*/ 0 h 1576557"/>
              <a:gd name="connsiteX0" fmla="*/ 2576461 w 3142905"/>
              <a:gd name="connsiteY0" fmla="*/ 1576442 h 1576557"/>
              <a:gd name="connsiteX1" fmla="*/ 2632906 w 3142905"/>
              <a:gd name="connsiteY1" fmla="*/ 763642 h 1576557"/>
              <a:gd name="connsiteX2" fmla="*/ 476727 w 3142905"/>
              <a:gd name="connsiteY2" fmla="*/ 752353 h 1576557"/>
              <a:gd name="connsiteX3" fmla="*/ 430338 w 3142905"/>
              <a:gd name="connsiteY3" fmla="*/ 0 h 1576557"/>
              <a:gd name="connsiteX0" fmla="*/ 2689468 w 3255912"/>
              <a:gd name="connsiteY0" fmla="*/ 1576442 h 1576557"/>
              <a:gd name="connsiteX1" fmla="*/ 2745913 w 3255912"/>
              <a:gd name="connsiteY1" fmla="*/ 763642 h 1576557"/>
              <a:gd name="connsiteX2" fmla="*/ 589734 w 3255912"/>
              <a:gd name="connsiteY2" fmla="*/ 752353 h 1576557"/>
              <a:gd name="connsiteX3" fmla="*/ 543345 w 3255912"/>
              <a:gd name="connsiteY3" fmla="*/ 0 h 1576557"/>
              <a:gd name="connsiteX0" fmla="*/ 2099734 w 2666178"/>
              <a:gd name="connsiteY0" fmla="*/ 824089 h 824204"/>
              <a:gd name="connsiteX1" fmla="*/ 2156179 w 2666178"/>
              <a:gd name="connsiteY1" fmla="*/ 11289 h 824204"/>
              <a:gd name="connsiteX2" fmla="*/ 0 w 2666178"/>
              <a:gd name="connsiteY2" fmla="*/ 0 h 824204"/>
              <a:gd name="connsiteX0" fmla="*/ 2614084 w 2994806"/>
              <a:gd name="connsiteY0" fmla="*/ 0 h 364497"/>
              <a:gd name="connsiteX1" fmla="*/ 2156179 w 2994806"/>
              <a:gd name="connsiteY1" fmla="*/ 364490 h 364497"/>
              <a:gd name="connsiteX2" fmla="*/ 0 w 2994806"/>
              <a:gd name="connsiteY2" fmla="*/ 353201 h 364497"/>
              <a:gd name="connsiteX0" fmla="*/ 2614084 w 2614084"/>
              <a:gd name="connsiteY0" fmla="*/ 0 h 364507"/>
              <a:gd name="connsiteX1" fmla="*/ 2156179 w 2614084"/>
              <a:gd name="connsiteY1" fmla="*/ 364490 h 364507"/>
              <a:gd name="connsiteX2" fmla="*/ 0 w 2614084"/>
              <a:gd name="connsiteY2" fmla="*/ 353201 h 364507"/>
              <a:gd name="connsiteX0" fmla="*/ 2614084 w 2614084"/>
              <a:gd name="connsiteY0" fmla="*/ 0 h 364507"/>
              <a:gd name="connsiteX1" fmla="*/ 2156179 w 2614084"/>
              <a:gd name="connsiteY1" fmla="*/ 364490 h 364507"/>
              <a:gd name="connsiteX2" fmla="*/ 0 w 2614084"/>
              <a:gd name="connsiteY2" fmla="*/ 353201 h 364507"/>
              <a:gd name="connsiteX0" fmla="*/ 2671234 w 2671234"/>
              <a:gd name="connsiteY0" fmla="*/ 0 h 238856"/>
              <a:gd name="connsiteX1" fmla="*/ 2156179 w 2671234"/>
              <a:gd name="connsiteY1" fmla="*/ 238760 h 238856"/>
              <a:gd name="connsiteX2" fmla="*/ 0 w 2671234"/>
              <a:gd name="connsiteY2" fmla="*/ 227471 h 238856"/>
              <a:gd name="connsiteX0" fmla="*/ 2671234 w 2671234"/>
              <a:gd name="connsiteY0" fmla="*/ 0 h 238911"/>
              <a:gd name="connsiteX1" fmla="*/ 2156179 w 2671234"/>
              <a:gd name="connsiteY1" fmla="*/ 238760 h 238911"/>
              <a:gd name="connsiteX2" fmla="*/ 0 w 2671234"/>
              <a:gd name="connsiteY2" fmla="*/ 227471 h 238911"/>
            </a:gdLst>
            <a:ahLst/>
            <a:cxnLst>
              <a:cxn ang="0">
                <a:pos x="connsiteX0" y="connsiteY0"/>
              </a:cxn>
              <a:cxn ang="0">
                <a:pos x="connsiteX1" y="connsiteY1"/>
              </a:cxn>
              <a:cxn ang="0">
                <a:pos x="connsiteX2" y="connsiteY2"/>
              </a:cxn>
            </a:cxnLst>
            <a:rect l="l" t="t" r="r" b="b"/>
            <a:pathLst>
              <a:path w="2671234" h="238911">
                <a:moveTo>
                  <a:pt x="2671234" y="0"/>
                </a:moveTo>
                <a:cubicBezTo>
                  <a:pt x="2375795" y="228459"/>
                  <a:pt x="2434168" y="240641"/>
                  <a:pt x="2156179" y="238760"/>
                </a:cubicBezTo>
                <a:lnTo>
                  <a:pt x="0" y="227471"/>
                </a:lnTo>
              </a:path>
            </a:pathLst>
          </a:custGeom>
          <a:noFill/>
          <a:ln w="28575">
            <a:solidFill>
              <a:schemeClr val="tx1"/>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Freeform: Shape 68">
            <a:extLst>
              <a:ext uri="{FF2B5EF4-FFF2-40B4-BE49-F238E27FC236}">
                <a16:creationId xmlns:a16="http://schemas.microsoft.com/office/drawing/2014/main" id="{0B2F71C0-BBB6-45CE-A444-070CB71D2779}"/>
              </a:ext>
            </a:extLst>
          </p:cNvPr>
          <p:cNvSpPr/>
          <p:nvPr/>
        </p:nvSpPr>
        <p:spPr>
          <a:xfrm>
            <a:off x="2999254" y="3762824"/>
            <a:ext cx="3345745" cy="213096"/>
          </a:xfrm>
          <a:custGeom>
            <a:avLst/>
            <a:gdLst>
              <a:gd name="connsiteX0" fmla="*/ 2895502 w 3406233"/>
              <a:gd name="connsiteY0" fmla="*/ 1659467 h 1659467"/>
              <a:gd name="connsiteX1" fmla="*/ 3403502 w 3406233"/>
              <a:gd name="connsiteY1" fmla="*/ 1219200 h 1659467"/>
              <a:gd name="connsiteX2" fmla="*/ 2951947 w 3406233"/>
              <a:gd name="connsiteY2" fmla="*/ 846667 h 1659467"/>
              <a:gd name="connsiteX3" fmla="*/ 569991 w 3406233"/>
              <a:gd name="connsiteY3" fmla="*/ 812800 h 1659467"/>
              <a:gd name="connsiteX4" fmla="*/ 5547 w 3406233"/>
              <a:gd name="connsiteY4" fmla="*/ 395112 h 1659467"/>
              <a:gd name="connsiteX5" fmla="*/ 310347 w 3406233"/>
              <a:gd name="connsiteY5" fmla="*/ 79023 h 1659467"/>
              <a:gd name="connsiteX6" fmla="*/ 773191 w 3406233"/>
              <a:gd name="connsiteY6" fmla="*/ 0 h 1659467"/>
              <a:gd name="connsiteX0" fmla="*/ 2895502 w 3406233"/>
              <a:gd name="connsiteY0" fmla="*/ 1659467 h 1659467"/>
              <a:gd name="connsiteX1" fmla="*/ 3403502 w 3406233"/>
              <a:gd name="connsiteY1" fmla="*/ 1219200 h 1659467"/>
              <a:gd name="connsiteX2" fmla="*/ 2951947 w 3406233"/>
              <a:gd name="connsiteY2" fmla="*/ 846667 h 1659467"/>
              <a:gd name="connsiteX3" fmla="*/ 569991 w 3406233"/>
              <a:gd name="connsiteY3" fmla="*/ 812800 h 1659467"/>
              <a:gd name="connsiteX4" fmla="*/ 5547 w 3406233"/>
              <a:gd name="connsiteY4" fmla="*/ 395112 h 1659467"/>
              <a:gd name="connsiteX5" fmla="*/ 310347 w 3406233"/>
              <a:gd name="connsiteY5" fmla="*/ 79023 h 1659467"/>
              <a:gd name="connsiteX6" fmla="*/ 773191 w 3406233"/>
              <a:gd name="connsiteY6" fmla="*/ 0 h 1659467"/>
              <a:gd name="connsiteX0" fmla="*/ 2895502 w 3408740"/>
              <a:gd name="connsiteY0" fmla="*/ 1659467 h 1659467"/>
              <a:gd name="connsiteX1" fmla="*/ 3403502 w 3408740"/>
              <a:gd name="connsiteY1" fmla="*/ 1219200 h 1659467"/>
              <a:gd name="connsiteX2" fmla="*/ 2951947 w 3408740"/>
              <a:gd name="connsiteY2" fmla="*/ 846667 h 1659467"/>
              <a:gd name="connsiteX3" fmla="*/ 569991 w 3408740"/>
              <a:gd name="connsiteY3" fmla="*/ 812800 h 1659467"/>
              <a:gd name="connsiteX4" fmla="*/ 5547 w 3408740"/>
              <a:gd name="connsiteY4" fmla="*/ 395112 h 1659467"/>
              <a:gd name="connsiteX5" fmla="*/ 310347 w 3408740"/>
              <a:gd name="connsiteY5" fmla="*/ 79023 h 1659467"/>
              <a:gd name="connsiteX6" fmla="*/ 773191 w 3408740"/>
              <a:gd name="connsiteY6" fmla="*/ 0 h 1659467"/>
              <a:gd name="connsiteX0" fmla="*/ 2905367 w 3414766"/>
              <a:gd name="connsiteY0" fmla="*/ 1659467 h 1659467"/>
              <a:gd name="connsiteX1" fmla="*/ 3413367 w 3414766"/>
              <a:gd name="connsiteY1" fmla="*/ 1219200 h 1659467"/>
              <a:gd name="connsiteX2" fmla="*/ 2961812 w 3414766"/>
              <a:gd name="connsiteY2" fmla="*/ 846667 h 1659467"/>
              <a:gd name="connsiteX3" fmla="*/ 805633 w 3414766"/>
              <a:gd name="connsiteY3" fmla="*/ 835378 h 1659467"/>
              <a:gd name="connsiteX4" fmla="*/ 15412 w 3414766"/>
              <a:gd name="connsiteY4" fmla="*/ 395112 h 1659467"/>
              <a:gd name="connsiteX5" fmla="*/ 320212 w 3414766"/>
              <a:gd name="connsiteY5" fmla="*/ 79023 h 1659467"/>
              <a:gd name="connsiteX6" fmla="*/ 783056 w 3414766"/>
              <a:gd name="connsiteY6" fmla="*/ 0 h 1659467"/>
              <a:gd name="connsiteX0" fmla="*/ 2905367 w 3414766"/>
              <a:gd name="connsiteY0" fmla="*/ 1659467 h 1659467"/>
              <a:gd name="connsiteX1" fmla="*/ 3413367 w 3414766"/>
              <a:gd name="connsiteY1" fmla="*/ 1219200 h 1659467"/>
              <a:gd name="connsiteX2" fmla="*/ 2961812 w 3414766"/>
              <a:gd name="connsiteY2" fmla="*/ 846667 h 1659467"/>
              <a:gd name="connsiteX3" fmla="*/ 805633 w 3414766"/>
              <a:gd name="connsiteY3" fmla="*/ 835378 h 1659467"/>
              <a:gd name="connsiteX4" fmla="*/ 15412 w 3414766"/>
              <a:gd name="connsiteY4" fmla="*/ 395112 h 1659467"/>
              <a:gd name="connsiteX5" fmla="*/ 320212 w 3414766"/>
              <a:gd name="connsiteY5" fmla="*/ 79023 h 1659467"/>
              <a:gd name="connsiteX6" fmla="*/ 783056 w 3414766"/>
              <a:gd name="connsiteY6" fmla="*/ 0 h 1659467"/>
              <a:gd name="connsiteX0" fmla="*/ 2905367 w 3437002"/>
              <a:gd name="connsiteY0" fmla="*/ 1659467 h 1659467"/>
              <a:gd name="connsiteX1" fmla="*/ 3435945 w 3437002"/>
              <a:gd name="connsiteY1" fmla="*/ 1264355 h 1659467"/>
              <a:gd name="connsiteX2" fmla="*/ 2961812 w 3437002"/>
              <a:gd name="connsiteY2" fmla="*/ 846667 h 1659467"/>
              <a:gd name="connsiteX3" fmla="*/ 805633 w 3437002"/>
              <a:gd name="connsiteY3" fmla="*/ 835378 h 1659467"/>
              <a:gd name="connsiteX4" fmla="*/ 15412 w 3437002"/>
              <a:gd name="connsiteY4" fmla="*/ 395112 h 1659467"/>
              <a:gd name="connsiteX5" fmla="*/ 320212 w 3437002"/>
              <a:gd name="connsiteY5" fmla="*/ 79023 h 1659467"/>
              <a:gd name="connsiteX6" fmla="*/ 783056 w 3437002"/>
              <a:gd name="connsiteY6" fmla="*/ 0 h 1659467"/>
              <a:gd name="connsiteX0" fmla="*/ 2905367 w 3106213"/>
              <a:gd name="connsiteY0" fmla="*/ 1659467 h 1659467"/>
              <a:gd name="connsiteX1" fmla="*/ 2961812 w 3106213"/>
              <a:gd name="connsiteY1" fmla="*/ 846667 h 1659467"/>
              <a:gd name="connsiteX2" fmla="*/ 805633 w 3106213"/>
              <a:gd name="connsiteY2" fmla="*/ 835378 h 1659467"/>
              <a:gd name="connsiteX3" fmla="*/ 15412 w 3106213"/>
              <a:gd name="connsiteY3" fmla="*/ 395112 h 1659467"/>
              <a:gd name="connsiteX4" fmla="*/ 320212 w 3106213"/>
              <a:gd name="connsiteY4" fmla="*/ 79023 h 1659467"/>
              <a:gd name="connsiteX5" fmla="*/ 783056 w 3106213"/>
              <a:gd name="connsiteY5" fmla="*/ 0 h 1659467"/>
              <a:gd name="connsiteX0" fmla="*/ 2905367 w 3379209"/>
              <a:gd name="connsiteY0" fmla="*/ 1659467 h 1659604"/>
              <a:gd name="connsiteX1" fmla="*/ 2961812 w 3379209"/>
              <a:gd name="connsiteY1" fmla="*/ 846667 h 1659604"/>
              <a:gd name="connsiteX2" fmla="*/ 805633 w 3379209"/>
              <a:gd name="connsiteY2" fmla="*/ 835378 h 1659604"/>
              <a:gd name="connsiteX3" fmla="*/ 15412 w 3379209"/>
              <a:gd name="connsiteY3" fmla="*/ 395112 h 1659604"/>
              <a:gd name="connsiteX4" fmla="*/ 320212 w 3379209"/>
              <a:gd name="connsiteY4" fmla="*/ 79023 h 1659604"/>
              <a:gd name="connsiteX5" fmla="*/ 783056 w 3379209"/>
              <a:gd name="connsiteY5" fmla="*/ 0 h 1659604"/>
              <a:gd name="connsiteX0" fmla="*/ 2905367 w 3471811"/>
              <a:gd name="connsiteY0" fmla="*/ 1659467 h 1659582"/>
              <a:gd name="connsiteX1" fmla="*/ 2961812 w 3471811"/>
              <a:gd name="connsiteY1" fmla="*/ 846667 h 1659582"/>
              <a:gd name="connsiteX2" fmla="*/ 805633 w 3471811"/>
              <a:gd name="connsiteY2" fmla="*/ 835378 h 1659582"/>
              <a:gd name="connsiteX3" fmla="*/ 15412 w 3471811"/>
              <a:gd name="connsiteY3" fmla="*/ 395112 h 1659582"/>
              <a:gd name="connsiteX4" fmla="*/ 320212 w 3471811"/>
              <a:gd name="connsiteY4" fmla="*/ 79023 h 1659582"/>
              <a:gd name="connsiteX5" fmla="*/ 783056 w 3471811"/>
              <a:gd name="connsiteY5" fmla="*/ 0 h 1659582"/>
              <a:gd name="connsiteX0" fmla="*/ 2585155 w 3151599"/>
              <a:gd name="connsiteY0" fmla="*/ 1659467 h 1659582"/>
              <a:gd name="connsiteX1" fmla="*/ 2641600 w 3151599"/>
              <a:gd name="connsiteY1" fmla="*/ 846667 h 1659582"/>
              <a:gd name="connsiteX2" fmla="*/ 485421 w 3151599"/>
              <a:gd name="connsiteY2" fmla="*/ 835378 h 1659582"/>
              <a:gd name="connsiteX3" fmla="*/ 0 w 3151599"/>
              <a:gd name="connsiteY3" fmla="*/ 79023 h 1659582"/>
              <a:gd name="connsiteX4" fmla="*/ 462844 w 3151599"/>
              <a:gd name="connsiteY4" fmla="*/ 0 h 1659582"/>
              <a:gd name="connsiteX0" fmla="*/ 2266085 w 2832529"/>
              <a:gd name="connsiteY0" fmla="*/ 1659467 h 1659582"/>
              <a:gd name="connsiteX1" fmla="*/ 2322530 w 2832529"/>
              <a:gd name="connsiteY1" fmla="*/ 846667 h 1659582"/>
              <a:gd name="connsiteX2" fmla="*/ 166351 w 2832529"/>
              <a:gd name="connsiteY2" fmla="*/ 835378 h 1659582"/>
              <a:gd name="connsiteX3" fmla="*/ 143774 w 2832529"/>
              <a:gd name="connsiteY3" fmla="*/ 0 h 1659582"/>
              <a:gd name="connsiteX0" fmla="*/ 2426559 w 2993003"/>
              <a:gd name="connsiteY0" fmla="*/ 1659467 h 1659582"/>
              <a:gd name="connsiteX1" fmla="*/ 2483004 w 2993003"/>
              <a:gd name="connsiteY1" fmla="*/ 846667 h 1659582"/>
              <a:gd name="connsiteX2" fmla="*/ 326825 w 2993003"/>
              <a:gd name="connsiteY2" fmla="*/ 835378 h 1659582"/>
              <a:gd name="connsiteX3" fmla="*/ 304248 w 2993003"/>
              <a:gd name="connsiteY3" fmla="*/ 0 h 1659582"/>
              <a:gd name="connsiteX0" fmla="*/ 2651927 w 3218371"/>
              <a:gd name="connsiteY0" fmla="*/ 1659467 h 1659582"/>
              <a:gd name="connsiteX1" fmla="*/ 2708372 w 3218371"/>
              <a:gd name="connsiteY1" fmla="*/ 846667 h 1659582"/>
              <a:gd name="connsiteX2" fmla="*/ 552193 w 3218371"/>
              <a:gd name="connsiteY2" fmla="*/ 835378 h 1659582"/>
              <a:gd name="connsiteX3" fmla="*/ 529616 w 3218371"/>
              <a:gd name="connsiteY3" fmla="*/ 0 h 1659582"/>
              <a:gd name="connsiteX0" fmla="*/ 2544848 w 3111292"/>
              <a:gd name="connsiteY0" fmla="*/ 1557867 h 1557982"/>
              <a:gd name="connsiteX1" fmla="*/ 2601293 w 3111292"/>
              <a:gd name="connsiteY1" fmla="*/ 745067 h 1557982"/>
              <a:gd name="connsiteX2" fmla="*/ 445114 w 3111292"/>
              <a:gd name="connsiteY2" fmla="*/ 733778 h 1557982"/>
              <a:gd name="connsiteX3" fmla="*/ 399959 w 3111292"/>
              <a:gd name="connsiteY3" fmla="*/ 0 h 1557982"/>
              <a:gd name="connsiteX0" fmla="*/ 2617019 w 3183463"/>
              <a:gd name="connsiteY0" fmla="*/ 1557867 h 1557982"/>
              <a:gd name="connsiteX1" fmla="*/ 2673464 w 3183463"/>
              <a:gd name="connsiteY1" fmla="*/ 745067 h 1557982"/>
              <a:gd name="connsiteX2" fmla="*/ 517285 w 3183463"/>
              <a:gd name="connsiteY2" fmla="*/ 733778 h 1557982"/>
              <a:gd name="connsiteX3" fmla="*/ 472130 w 3183463"/>
              <a:gd name="connsiteY3" fmla="*/ 0 h 1557982"/>
              <a:gd name="connsiteX0" fmla="*/ 2673208 w 3239652"/>
              <a:gd name="connsiteY0" fmla="*/ 1557867 h 1557982"/>
              <a:gd name="connsiteX1" fmla="*/ 2729653 w 3239652"/>
              <a:gd name="connsiteY1" fmla="*/ 745067 h 1557982"/>
              <a:gd name="connsiteX2" fmla="*/ 573474 w 3239652"/>
              <a:gd name="connsiteY2" fmla="*/ 733778 h 1557982"/>
              <a:gd name="connsiteX3" fmla="*/ 528319 w 3239652"/>
              <a:gd name="connsiteY3" fmla="*/ 0 h 1557982"/>
              <a:gd name="connsiteX0" fmla="*/ 2553906 w 3120350"/>
              <a:gd name="connsiteY0" fmla="*/ 1512148 h 1512263"/>
              <a:gd name="connsiteX1" fmla="*/ 2610351 w 3120350"/>
              <a:gd name="connsiteY1" fmla="*/ 699348 h 1512263"/>
              <a:gd name="connsiteX2" fmla="*/ 454172 w 3120350"/>
              <a:gd name="connsiteY2" fmla="*/ 688059 h 1512263"/>
              <a:gd name="connsiteX3" fmla="*/ 395877 w 3120350"/>
              <a:gd name="connsiteY3" fmla="*/ 0 h 1512263"/>
              <a:gd name="connsiteX0" fmla="*/ 2545695 w 3112139"/>
              <a:gd name="connsiteY0" fmla="*/ 1576442 h 1576557"/>
              <a:gd name="connsiteX1" fmla="*/ 2602140 w 3112139"/>
              <a:gd name="connsiteY1" fmla="*/ 763642 h 1576557"/>
              <a:gd name="connsiteX2" fmla="*/ 445961 w 3112139"/>
              <a:gd name="connsiteY2" fmla="*/ 752353 h 1576557"/>
              <a:gd name="connsiteX3" fmla="*/ 399572 w 3112139"/>
              <a:gd name="connsiteY3" fmla="*/ 0 h 1576557"/>
              <a:gd name="connsiteX0" fmla="*/ 2576461 w 3142905"/>
              <a:gd name="connsiteY0" fmla="*/ 1576442 h 1576557"/>
              <a:gd name="connsiteX1" fmla="*/ 2632906 w 3142905"/>
              <a:gd name="connsiteY1" fmla="*/ 763642 h 1576557"/>
              <a:gd name="connsiteX2" fmla="*/ 476727 w 3142905"/>
              <a:gd name="connsiteY2" fmla="*/ 752353 h 1576557"/>
              <a:gd name="connsiteX3" fmla="*/ 430338 w 3142905"/>
              <a:gd name="connsiteY3" fmla="*/ 0 h 1576557"/>
              <a:gd name="connsiteX0" fmla="*/ 2689468 w 3255912"/>
              <a:gd name="connsiteY0" fmla="*/ 1576442 h 1576557"/>
              <a:gd name="connsiteX1" fmla="*/ 2745913 w 3255912"/>
              <a:gd name="connsiteY1" fmla="*/ 763642 h 1576557"/>
              <a:gd name="connsiteX2" fmla="*/ 589734 w 3255912"/>
              <a:gd name="connsiteY2" fmla="*/ 752353 h 1576557"/>
              <a:gd name="connsiteX3" fmla="*/ 543345 w 3255912"/>
              <a:gd name="connsiteY3" fmla="*/ 0 h 1576557"/>
              <a:gd name="connsiteX0" fmla="*/ 2099734 w 2666178"/>
              <a:gd name="connsiteY0" fmla="*/ 824089 h 824204"/>
              <a:gd name="connsiteX1" fmla="*/ 2156179 w 2666178"/>
              <a:gd name="connsiteY1" fmla="*/ 11289 h 824204"/>
              <a:gd name="connsiteX2" fmla="*/ 0 w 2666178"/>
              <a:gd name="connsiteY2" fmla="*/ 0 h 824204"/>
              <a:gd name="connsiteX0" fmla="*/ 2614084 w 2994806"/>
              <a:gd name="connsiteY0" fmla="*/ 0 h 364497"/>
              <a:gd name="connsiteX1" fmla="*/ 2156179 w 2994806"/>
              <a:gd name="connsiteY1" fmla="*/ 364490 h 364497"/>
              <a:gd name="connsiteX2" fmla="*/ 0 w 2994806"/>
              <a:gd name="connsiteY2" fmla="*/ 353201 h 364497"/>
              <a:gd name="connsiteX0" fmla="*/ 2614084 w 2614084"/>
              <a:gd name="connsiteY0" fmla="*/ 0 h 364507"/>
              <a:gd name="connsiteX1" fmla="*/ 2156179 w 2614084"/>
              <a:gd name="connsiteY1" fmla="*/ 364490 h 364507"/>
              <a:gd name="connsiteX2" fmla="*/ 0 w 2614084"/>
              <a:gd name="connsiteY2" fmla="*/ 353201 h 364507"/>
              <a:gd name="connsiteX0" fmla="*/ 2614084 w 2614084"/>
              <a:gd name="connsiteY0" fmla="*/ 0 h 364507"/>
              <a:gd name="connsiteX1" fmla="*/ 2156179 w 2614084"/>
              <a:gd name="connsiteY1" fmla="*/ 364490 h 364507"/>
              <a:gd name="connsiteX2" fmla="*/ 0 w 2614084"/>
              <a:gd name="connsiteY2" fmla="*/ 353201 h 364507"/>
              <a:gd name="connsiteX0" fmla="*/ 2671234 w 2671234"/>
              <a:gd name="connsiteY0" fmla="*/ 0 h 238856"/>
              <a:gd name="connsiteX1" fmla="*/ 2156179 w 2671234"/>
              <a:gd name="connsiteY1" fmla="*/ 238760 h 238856"/>
              <a:gd name="connsiteX2" fmla="*/ 0 w 2671234"/>
              <a:gd name="connsiteY2" fmla="*/ 227471 h 238856"/>
              <a:gd name="connsiteX0" fmla="*/ 2671234 w 2671234"/>
              <a:gd name="connsiteY0" fmla="*/ 0 h 238911"/>
              <a:gd name="connsiteX1" fmla="*/ 2156179 w 2671234"/>
              <a:gd name="connsiteY1" fmla="*/ 238760 h 238911"/>
              <a:gd name="connsiteX2" fmla="*/ 0 w 2671234"/>
              <a:gd name="connsiteY2" fmla="*/ 227471 h 238911"/>
            </a:gdLst>
            <a:ahLst/>
            <a:cxnLst>
              <a:cxn ang="0">
                <a:pos x="connsiteX0" y="connsiteY0"/>
              </a:cxn>
              <a:cxn ang="0">
                <a:pos x="connsiteX1" y="connsiteY1"/>
              </a:cxn>
              <a:cxn ang="0">
                <a:pos x="connsiteX2" y="connsiteY2"/>
              </a:cxn>
            </a:cxnLst>
            <a:rect l="l" t="t" r="r" b="b"/>
            <a:pathLst>
              <a:path w="2671234" h="238911">
                <a:moveTo>
                  <a:pt x="2671234" y="0"/>
                </a:moveTo>
                <a:cubicBezTo>
                  <a:pt x="2375795" y="228459"/>
                  <a:pt x="2434168" y="240641"/>
                  <a:pt x="2156179" y="238760"/>
                </a:cubicBezTo>
                <a:lnTo>
                  <a:pt x="0" y="227471"/>
                </a:lnTo>
              </a:path>
            </a:pathLst>
          </a:custGeom>
          <a:noFill/>
          <a:ln w="28575">
            <a:solidFill>
              <a:schemeClr val="tx1"/>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0" name="Straight Arrow Connector 69">
            <a:extLst>
              <a:ext uri="{FF2B5EF4-FFF2-40B4-BE49-F238E27FC236}">
                <a16:creationId xmlns:a16="http://schemas.microsoft.com/office/drawing/2014/main" id="{FC187DC8-E921-4F7E-A8E8-FCBE9F46911F}"/>
              </a:ext>
            </a:extLst>
          </p:cNvPr>
          <p:cNvCxnSpPr>
            <a:cxnSpLocks/>
            <a:endCxn id="61" idx="1"/>
          </p:cNvCxnSpPr>
          <p:nvPr/>
        </p:nvCxnSpPr>
        <p:spPr>
          <a:xfrm>
            <a:off x="2999254" y="2388353"/>
            <a:ext cx="1154557" cy="99088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Audio 5">
            <a:hlinkClick r:id="" action="ppaction://media"/>
            <a:extLst>
              <a:ext uri="{FF2B5EF4-FFF2-40B4-BE49-F238E27FC236}">
                <a16:creationId xmlns:a16="http://schemas.microsoft.com/office/drawing/2014/main" id="{DDC47BD3-3760-481A-8155-579EC50FA9D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006536771"/>
      </p:ext>
    </p:extLst>
  </p:cSld>
  <p:clrMapOvr>
    <a:masterClrMapping/>
  </p:clrMapOvr>
  <mc:AlternateContent xmlns:mc="http://schemas.openxmlformats.org/markup-compatibility/2006" xmlns:p14="http://schemas.microsoft.com/office/powerpoint/2010/main">
    <mc:Choice Requires="p14">
      <p:transition spd="slow" p14:dur="2000" advTm="90607"/>
    </mc:Choice>
    <mc:Fallback xmlns="">
      <p:transition spd="slow" advTm="90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7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7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60"/>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bldLst>
      <p:bldP spid="59" grpId="0" animBg="1"/>
      <p:bldP spid="4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80398-BF03-40A6-A79B-375FB49D0810}"/>
              </a:ext>
            </a:extLst>
          </p:cNvPr>
          <p:cNvSpPr>
            <a:spLocks noGrp="1"/>
          </p:cNvSpPr>
          <p:nvPr>
            <p:ph type="title"/>
          </p:nvPr>
        </p:nvSpPr>
        <p:spPr/>
        <p:txBody>
          <a:bodyPr/>
          <a:lstStyle/>
          <a:p>
            <a:r>
              <a:rPr lang="en-US" dirty="0"/>
              <a:t>Pushing an entire linked list</a:t>
            </a:r>
          </a:p>
        </p:txBody>
      </p:sp>
      <p:sp>
        <p:nvSpPr>
          <p:cNvPr id="3" name="Content Placeholder 2">
            <a:extLst>
              <a:ext uri="{FF2B5EF4-FFF2-40B4-BE49-F238E27FC236}">
                <a16:creationId xmlns:a16="http://schemas.microsoft.com/office/drawing/2014/main" id="{49FA7392-0C3C-4C70-83DA-8B83B0C7D6A2}"/>
              </a:ext>
            </a:extLst>
          </p:cNvPr>
          <p:cNvSpPr>
            <a:spLocks noGrp="1"/>
          </p:cNvSpPr>
          <p:nvPr>
            <p:ph idx="1"/>
          </p:nvPr>
        </p:nvSpPr>
        <p:spPr/>
        <p:txBody>
          <a:bodyPr/>
          <a:lstStyle/>
          <a:p>
            <a:r>
              <a:rPr lang="en-US" dirty="0"/>
              <a:t>With a linked list, there are three cases we may need to consider:</a:t>
            </a:r>
          </a:p>
          <a:p>
            <a:pPr lvl="1"/>
            <a:r>
              <a:rPr lang="en-US" dirty="0"/>
              <a:t>When the list is empty</a:t>
            </a:r>
          </a:p>
          <a:p>
            <a:pPr lvl="1"/>
            <a:r>
              <a:rPr lang="en-US" dirty="0"/>
              <a:t>When the list has one node</a:t>
            </a:r>
          </a:p>
          <a:p>
            <a:pPr lvl="2"/>
            <a:r>
              <a:rPr lang="en-US" dirty="0"/>
              <a:t>Both list and tail pointers store the same address</a:t>
            </a:r>
          </a:p>
          <a:p>
            <a:pPr lvl="1"/>
            <a:r>
              <a:rPr lang="en-US" dirty="0"/>
              <a:t>When the list has more than one node</a:t>
            </a:r>
          </a:p>
          <a:p>
            <a:pPr lvl="2"/>
            <a:r>
              <a:rPr lang="en-US" dirty="0"/>
              <a:t>The list and tail pointers store different addresses</a:t>
            </a:r>
          </a:p>
        </p:txBody>
      </p:sp>
      <p:pic>
        <p:nvPicPr>
          <p:cNvPr id="6" name="Audio 5">
            <a:hlinkClick r:id="" action="ppaction://media"/>
            <a:extLst>
              <a:ext uri="{FF2B5EF4-FFF2-40B4-BE49-F238E27FC236}">
                <a16:creationId xmlns:a16="http://schemas.microsoft.com/office/drawing/2014/main" id="{66F54AE8-B5D4-45B0-962E-FADED6964E8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309864496"/>
      </p:ext>
    </p:extLst>
  </p:cSld>
  <p:clrMapOvr>
    <a:masterClrMapping/>
  </p:clrMapOvr>
  <mc:AlternateContent xmlns:mc="http://schemas.openxmlformats.org/markup-compatibility/2006">
    <mc:Choice xmlns:p14="http://schemas.microsoft.com/office/powerpoint/2010/main" Requires="p14">
      <p:transition spd="slow" p14:dur="2000" advTm="48514"/>
    </mc:Choice>
    <mc:Fallback>
      <p:transition spd="slow" advTm="48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80398-BF03-40A6-A79B-375FB49D0810}"/>
              </a:ext>
            </a:extLst>
          </p:cNvPr>
          <p:cNvSpPr>
            <a:spLocks noGrp="1"/>
          </p:cNvSpPr>
          <p:nvPr>
            <p:ph type="title"/>
          </p:nvPr>
        </p:nvSpPr>
        <p:spPr/>
        <p:txBody>
          <a:bodyPr/>
          <a:lstStyle/>
          <a:p>
            <a:r>
              <a:rPr lang="en-US" dirty="0"/>
              <a:t>Pushing an entire linked list</a:t>
            </a:r>
          </a:p>
        </p:txBody>
      </p:sp>
      <p:sp>
        <p:nvSpPr>
          <p:cNvPr id="3" name="Content Placeholder 2">
            <a:extLst>
              <a:ext uri="{FF2B5EF4-FFF2-40B4-BE49-F238E27FC236}">
                <a16:creationId xmlns:a16="http://schemas.microsoft.com/office/drawing/2014/main" id="{49FA7392-0C3C-4C70-83DA-8B83B0C7D6A2}"/>
              </a:ext>
            </a:extLst>
          </p:cNvPr>
          <p:cNvSpPr>
            <a:spLocks noGrp="1"/>
          </p:cNvSpPr>
          <p:nvPr>
            <p:ph idx="1"/>
          </p:nvPr>
        </p:nvSpPr>
        <p:spPr/>
        <p:txBody>
          <a:bodyPr/>
          <a:lstStyle/>
          <a:p>
            <a:r>
              <a:rPr lang="en-US" dirty="0"/>
              <a:t>Thus, we can create the following table:</a:t>
            </a:r>
          </a:p>
        </p:txBody>
      </p:sp>
      <p:graphicFrame>
        <p:nvGraphicFramePr>
          <p:cNvPr id="6" name="Table 4">
            <a:extLst>
              <a:ext uri="{FF2B5EF4-FFF2-40B4-BE49-F238E27FC236}">
                <a16:creationId xmlns:a16="http://schemas.microsoft.com/office/drawing/2014/main" id="{6C2F9953-9821-46EE-8BCA-D915BA564A06}"/>
              </a:ext>
            </a:extLst>
          </p:cNvPr>
          <p:cNvGraphicFramePr>
            <a:graphicFrameLocks noGrp="1"/>
          </p:cNvGraphicFramePr>
          <p:nvPr>
            <p:extLst>
              <p:ext uri="{D42A27DB-BD31-4B8C-83A1-F6EECF244321}">
                <p14:modId xmlns:p14="http://schemas.microsoft.com/office/powerpoint/2010/main" val="2737512985"/>
              </p:ext>
            </p:extLst>
          </p:nvPr>
        </p:nvGraphicFramePr>
        <p:xfrm>
          <a:off x="1259632" y="2575168"/>
          <a:ext cx="6360369" cy="1645920"/>
        </p:xfrm>
        <a:graphic>
          <a:graphicData uri="http://schemas.openxmlformats.org/drawingml/2006/table">
            <a:tbl>
              <a:tblPr firstRow="1" bandRow="1">
                <a:tableStyleId>{2D5ABB26-0587-4C30-8999-92F81FD0307C}</a:tableStyleId>
              </a:tblPr>
              <a:tblGrid>
                <a:gridCol w="288032">
                  <a:extLst>
                    <a:ext uri="{9D8B030D-6E8A-4147-A177-3AD203B41FA5}">
                      <a16:colId xmlns:a16="http://schemas.microsoft.com/office/drawing/2014/main" val="1420625212"/>
                    </a:ext>
                  </a:extLst>
                </a:gridCol>
                <a:gridCol w="576064">
                  <a:extLst>
                    <a:ext uri="{9D8B030D-6E8A-4147-A177-3AD203B41FA5}">
                      <a16:colId xmlns:a16="http://schemas.microsoft.com/office/drawing/2014/main" val="585576871"/>
                    </a:ext>
                  </a:extLst>
                </a:gridCol>
                <a:gridCol w="1832091">
                  <a:extLst>
                    <a:ext uri="{9D8B030D-6E8A-4147-A177-3AD203B41FA5}">
                      <a16:colId xmlns:a16="http://schemas.microsoft.com/office/drawing/2014/main" val="4253167760"/>
                    </a:ext>
                  </a:extLst>
                </a:gridCol>
                <a:gridCol w="1832091">
                  <a:extLst>
                    <a:ext uri="{9D8B030D-6E8A-4147-A177-3AD203B41FA5}">
                      <a16:colId xmlns:a16="http://schemas.microsoft.com/office/drawing/2014/main" val="373004727"/>
                    </a:ext>
                  </a:extLst>
                </a:gridCol>
                <a:gridCol w="1832091">
                  <a:extLst>
                    <a:ext uri="{9D8B030D-6E8A-4147-A177-3AD203B41FA5}">
                      <a16:colId xmlns:a16="http://schemas.microsoft.com/office/drawing/2014/main" val="605605619"/>
                    </a:ext>
                  </a:extLst>
                </a:gridCol>
              </a:tblGrid>
              <a:tr h="0">
                <a:tc rowSpan="2" gridSpan="2">
                  <a:txBody>
                    <a:bodyPr/>
                    <a:lstStyle/>
                    <a:p>
                      <a:pPr algn="ctr"/>
                      <a:r>
                        <a:rPr lang="en-US" b="1" dirty="0">
                          <a:latin typeface="Georgia" panose="02040502050405020303" pitchFamily="18" charset="0"/>
                        </a:rPr>
                        <a:t>Size</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hMerge="1">
                  <a:txBody>
                    <a:bodyPr/>
                    <a:lstStyle/>
                    <a:p>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a:r>
                        <a:rPr lang="en-US" dirty="0">
                          <a:latin typeface="Consolas" panose="020B0609020204030204" pitchFamily="49" charset="0"/>
                        </a:rPr>
                        <a:t>list</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r>
                        <a:rPr lang="en-US" dirty="0"/>
                        <a:t>≥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0325861"/>
                  </a:ext>
                </a:extLst>
              </a:tr>
              <a:tr h="126787">
                <a:tc gridSpan="2" vMerge="1">
                  <a:txBody>
                    <a:bodyPr/>
                    <a:lstStyle/>
                    <a:p>
                      <a:pPr algn="ct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vMerge="1">
                  <a:txBody>
                    <a:bodyPr/>
                    <a:lstStyle/>
                    <a:p>
                      <a:pPr algn="ctr"/>
                      <a:endParaRPr lang="en-US"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latin typeface="Consolas" panose="020B0609020204030204" pitchFamily="49" charset="0"/>
                        </a:rPr>
                        <a:t>0</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latin typeface="Consolas" panose="020B0609020204030204" pitchFamily="49" charset="0"/>
                        </a:rPr>
                        <a:t>1</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latin typeface="Consolas" panose="020B0609020204030204" pitchFamily="49" charset="0"/>
                        </a:rPr>
                        <a:t>≥2</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28029285"/>
                  </a:ext>
                </a:extLst>
              </a:tr>
              <a:tr h="364600">
                <a:tc rowSpan="3">
                  <a:txBody>
                    <a:bodyPr/>
                    <a:lstStyle/>
                    <a:p>
                      <a:pPr algn="ctr"/>
                      <a:r>
                        <a:rPr lang="en-US" dirty="0">
                          <a:latin typeface="Consolas" panose="020B0609020204030204" pitchFamily="49" charset="0"/>
                        </a:rPr>
                        <a:t>*this</a:t>
                      </a:r>
                    </a:p>
                  </a:txBody>
                  <a:tcPr vert="vert27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latin typeface="Consolas" panose="020B0609020204030204" pitchFamily="49" charset="0"/>
                        </a:rPr>
                        <a:t>0</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lumMod val="50000"/>
                          <a:lumOff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lumMod val="50000"/>
                          <a:lumOff val="50000"/>
                        </a:schemeClr>
                      </a:solidFill>
                      <a:prstDash val="sysDot"/>
                      <a:round/>
                      <a:headEnd type="none" w="med" len="med"/>
                      <a:tailEnd type="none" w="med" len="med"/>
                    </a:lnL>
                    <a:lnR w="12700" cap="flat" cmpd="sng" algn="ctr">
                      <a:solidFill>
                        <a:schemeClr val="tx1">
                          <a:lumMod val="50000"/>
                          <a:lumOff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lumMod val="50000"/>
                          <a:lumOff val="50000"/>
                        </a:schemeClr>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5791728"/>
                  </a:ext>
                </a:extLst>
              </a:tr>
              <a:tr h="364600">
                <a:tc vMerge="1">
                  <a:txBody>
                    <a:bodyPr/>
                    <a:lstStyle/>
                    <a:p>
                      <a:pPr algn="ctr"/>
                      <a:endParaRPr lang="en-US" dirty="0"/>
                    </a:p>
                  </a:txBody>
                  <a:tcPr/>
                </a:tc>
                <a:tc>
                  <a:txBody>
                    <a:bodyPr/>
                    <a:lstStyle/>
                    <a:p>
                      <a:pPr algn="ctr"/>
                      <a:r>
                        <a:rPr lang="en-US" dirty="0">
                          <a:latin typeface="Consolas" panose="020B0609020204030204" pitchFamily="49" charset="0"/>
                        </a:rPr>
                        <a:t>1</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lumMod val="50000"/>
                          <a:lumOff val="50000"/>
                        </a:schemeClr>
                      </a:solidFill>
                      <a:prstDash val="sysDot"/>
                      <a:round/>
                      <a:headEnd type="none" w="med" len="med"/>
                      <a:tailEnd type="none" w="med" len="med"/>
                    </a:ln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lumMod val="50000"/>
                          <a:lumOff val="50000"/>
                        </a:schemeClr>
                      </a:solidFill>
                      <a:prstDash val="sysDot"/>
                      <a:round/>
                      <a:headEnd type="none" w="med" len="med"/>
                      <a:tailEnd type="none" w="med" len="med"/>
                    </a:lnL>
                    <a:lnR w="12700" cap="flat" cmpd="sng" algn="ctr">
                      <a:solidFill>
                        <a:schemeClr val="tx1">
                          <a:lumMod val="50000"/>
                          <a:lumOff val="50000"/>
                        </a:schemeClr>
                      </a:solidFill>
                      <a:prstDash val="sysDot"/>
                      <a:round/>
                      <a:headEnd type="none" w="med" len="med"/>
                      <a:tailEnd type="none" w="med" len="med"/>
                    </a:ln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lumMod val="50000"/>
                          <a:lumOff val="50000"/>
                        </a:schemeClr>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585570"/>
                  </a:ext>
                </a:extLst>
              </a:tr>
              <a:tr h="364600">
                <a:tc vMerge="1">
                  <a:txBody>
                    <a:bodyPr/>
                    <a:lstStyle/>
                    <a:p>
                      <a:pPr algn="ctr"/>
                      <a:endParaRPr lang="en-US" dirty="0"/>
                    </a:p>
                  </a:txBody>
                  <a:tcPr/>
                </a:tc>
                <a:tc>
                  <a:txBody>
                    <a:bodyPr/>
                    <a:lstStyle/>
                    <a:p>
                      <a:pPr algn="ctr"/>
                      <a:r>
                        <a:rPr lang="en-US" dirty="0">
                          <a:latin typeface="Consolas" panose="020B0609020204030204" pitchFamily="49" charset="0"/>
                        </a:rPr>
                        <a:t>≥2</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lumMod val="50000"/>
                          <a:lumOff val="50000"/>
                        </a:schemeClr>
                      </a:solidFill>
                      <a:prstDash val="sysDot"/>
                      <a:round/>
                      <a:headEnd type="none" w="med" len="med"/>
                      <a:tailEnd type="none" w="med" len="med"/>
                    </a:lnR>
                    <a:lnT w="12700" cap="flat" cmpd="sng" algn="ctr">
                      <a:solidFill>
                        <a:schemeClr val="tx1">
                          <a:lumMod val="50000"/>
                          <a:lumOff val="50000"/>
                        </a:schemeClr>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lumMod val="50000"/>
                          <a:lumOff val="50000"/>
                        </a:schemeClr>
                      </a:solidFill>
                      <a:prstDash val="sysDot"/>
                      <a:round/>
                      <a:headEnd type="none" w="med" len="med"/>
                      <a:tailEnd type="none" w="med" len="med"/>
                    </a:lnL>
                    <a:lnR w="12700" cap="flat" cmpd="sng" algn="ctr">
                      <a:solidFill>
                        <a:schemeClr val="tx1">
                          <a:lumMod val="50000"/>
                          <a:lumOff val="50000"/>
                        </a:schemeClr>
                      </a:solidFill>
                      <a:prstDash val="sysDot"/>
                      <a:round/>
                      <a:headEnd type="none" w="med" len="med"/>
                      <a:tailEnd type="none" w="med" len="med"/>
                    </a:lnR>
                    <a:lnT w="12700" cap="flat" cmpd="sng" algn="ctr">
                      <a:solidFill>
                        <a:schemeClr val="tx1">
                          <a:lumMod val="50000"/>
                          <a:lumOff val="50000"/>
                        </a:schemeClr>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lumMod val="50000"/>
                          <a:lumOff val="50000"/>
                        </a:schemeClr>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8739850"/>
                  </a:ext>
                </a:extLst>
              </a:tr>
            </a:tbl>
          </a:graphicData>
        </a:graphic>
      </p:graphicFrame>
      <p:pic>
        <p:nvPicPr>
          <p:cNvPr id="10" name="Audio 9">
            <a:hlinkClick r:id="" action="ppaction://media"/>
            <a:extLst>
              <a:ext uri="{FF2B5EF4-FFF2-40B4-BE49-F238E27FC236}">
                <a16:creationId xmlns:a16="http://schemas.microsoft.com/office/drawing/2014/main" id="{7C236B20-D815-4837-B255-467A6A19AE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75058970"/>
      </p:ext>
    </p:extLst>
  </p:cSld>
  <p:clrMapOvr>
    <a:masterClrMapping/>
  </p:clrMapOvr>
  <mc:AlternateContent xmlns:mc="http://schemas.openxmlformats.org/markup-compatibility/2006">
    <mc:Choice xmlns:p14="http://schemas.microsoft.com/office/powerpoint/2010/main" Requires="p14">
      <p:transition spd="slow" p14:dur="2000" advTm="21608"/>
    </mc:Choice>
    <mc:Fallback>
      <p:transition spd="slow" advTm="21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80398-BF03-40A6-A79B-375FB49D0810}"/>
              </a:ext>
            </a:extLst>
          </p:cNvPr>
          <p:cNvSpPr>
            <a:spLocks noGrp="1"/>
          </p:cNvSpPr>
          <p:nvPr>
            <p:ph type="title"/>
          </p:nvPr>
        </p:nvSpPr>
        <p:spPr/>
        <p:txBody>
          <a:bodyPr/>
          <a:lstStyle/>
          <a:p>
            <a:r>
              <a:rPr lang="en-US" dirty="0"/>
              <a:t>Pushing an entire linked list</a:t>
            </a:r>
          </a:p>
        </p:txBody>
      </p:sp>
      <p:sp>
        <p:nvSpPr>
          <p:cNvPr id="3" name="Content Placeholder 2">
            <a:extLst>
              <a:ext uri="{FF2B5EF4-FFF2-40B4-BE49-F238E27FC236}">
                <a16:creationId xmlns:a16="http://schemas.microsoft.com/office/drawing/2014/main" id="{49FA7392-0C3C-4C70-83DA-8B83B0C7D6A2}"/>
              </a:ext>
            </a:extLst>
          </p:cNvPr>
          <p:cNvSpPr>
            <a:spLocks noGrp="1"/>
          </p:cNvSpPr>
          <p:nvPr>
            <p:ph idx="1"/>
          </p:nvPr>
        </p:nvSpPr>
        <p:spPr/>
        <p:txBody>
          <a:bodyPr/>
          <a:lstStyle/>
          <a:p>
            <a:r>
              <a:rPr lang="en-US" dirty="0"/>
              <a:t>If the argument list is empty,</a:t>
            </a:r>
            <a:br>
              <a:rPr lang="en-US" dirty="0"/>
            </a:br>
            <a:r>
              <a:rPr lang="en-US" dirty="0"/>
              <a:t>	there is nothing to concatenate</a:t>
            </a:r>
          </a:p>
          <a:p>
            <a:endParaRPr lang="en-US" dirty="0"/>
          </a:p>
        </p:txBody>
      </p:sp>
      <p:graphicFrame>
        <p:nvGraphicFramePr>
          <p:cNvPr id="47" name="Table 4">
            <a:extLst>
              <a:ext uri="{FF2B5EF4-FFF2-40B4-BE49-F238E27FC236}">
                <a16:creationId xmlns:a16="http://schemas.microsoft.com/office/drawing/2014/main" id="{5B7CDBBE-23E2-4EC1-972E-72D51FAD767A}"/>
              </a:ext>
            </a:extLst>
          </p:cNvPr>
          <p:cNvGraphicFramePr>
            <a:graphicFrameLocks noGrp="1"/>
          </p:cNvGraphicFramePr>
          <p:nvPr>
            <p:extLst>
              <p:ext uri="{D42A27DB-BD31-4B8C-83A1-F6EECF244321}">
                <p14:modId xmlns:p14="http://schemas.microsoft.com/office/powerpoint/2010/main" val="1889556445"/>
              </p:ext>
            </p:extLst>
          </p:nvPr>
        </p:nvGraphicFramePr>
        <p:xfrm>
          <a:off x="1259632" y="2574087"/>
          <a:ext cx="6360369" cy="1645920"/>
        </p:xfrm>
        <a:graphic>
          <a:graphicData uri="http://schemas.openxmlformats.org/drawingml/2006/table">
            <a:tbl>
              <a:tblPr firstRow="1" bandRow="1">
                <a:tableStyleId>{2D5ABB26-0587-4C30-8999-92F81FD0307C}</a:tableStyleId>
              </a:tblPr>
              <a:tblGrid>
                <a:gridCol w="288032">
                  <a:extLst>
                    <a:ext uri="{9D8B030D-6E8A-4147-A177-3AD203B41FA5}">
                      <a16:colId xmlns:a16="http://schemas.microsoft.com/office/drawing/2014/main" val="1420625212"/>
                    </a:ext>
                  </a:extLst>
                </a:gridCol>
                <a:gridCol w="576064">
                  <a:extLst>
                    <a:ext uri="{9D8B030D-6E8A-4147-A177-3AD203B41FA5}">
                      <a16:colId xmlns:a16="http://schemas.microsoft.com/office/drawing/2014/main" val="585576871"/>
                    </a:ext>
                  </a:extLst>
                </a:gridCol>
                <a:gridCol w="1832091">
                  <a:extLst>
                    <a:ext uri="{9D8B030D-6E8A-4147-A177-3AD203B41FA5}">
                      <a16:colId xmlns:a16="http://schemas.microsoft.com/office/drawing/2014/main" val="4253167760"/>
                    </a:ext>
                  </a:extLst>
                </a:gridCol>
                <a:gridCol w="1832091">
                  <a:extLst>
                    <a:ext uri="{9D8B030D-6E8A-4147-A177-3AD203B41FA5}">
                      <a16:colId xmlns:a16="http://schemas.microsoft.com/office/drawing/2014/main" val="373004727"/>
                    </a:ext>
                  </a:extLst>
                </a:gridCol>
                <a:gridCol w="1832091">
                  <a:extLst>
                    <a:ext uri="{9D8B030D-6E8A-4147-A177-3AD203B41FA5}">
                      <a16:colId xmlns:a16="http://schemas.microsoft.com/office/drawing/2014/main" val="605605619"/>
                    </a:ext>
                  </a:extLst>
                </a:gridCol>
              </a:tblGrid>
              <a:tr h="0">
                <a:tc rowSpan="2" gridSpan="2">
                  <a:txBody>
                    <a:bodyPr/>
                    <a:lstStyle/>
                    <a:p>
                      <a:pPr algn="ctr"/>
                      <a:r>
                        <a:rPr lang="en-US" b="1" dirty="0">
                          <a:latin typeface="Georgia" panose="02040502050405020303" pitchFamily="18" charset="0"/>
                        </a:rPr>
                        <a:t>Size</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hMerge="1">
                  <a:txBody>
                    <a:bodyPr/>
                    <a:lstStyle/>
                    <a:p>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a:r>
                        <a:rPr lang="en-US" dirty="0">
                          <a:latin typeface="Consolas" panose="020B0609020204030204" pitchFamily="49" charset="0"/>
                        </a:rPr>
                        <a:t>list</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r>
                        <a:rPr lang="en-US" dirty="0"/>
                        <a:t>≥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0325861"/>
                  </a:ext>
                </a:extLst>
              </a:tr>
              <a:tr h="126787">
                <a:tc gridSpan="2" vMerge="1">
                  <a:txBody>
                    <a:bodyPr/>
                    <a:lstStyle/>
                    <a:p>
                      <a:pPr algn="ct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vMerge="1">
                  <a:txBody>
                    <a:bodyPr/>
                    <a:lstStyle/>
                    <a:p>
                      <a:pPr algn="ctr"/>
                      <a:endParaRPr lang="en-US"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latin typeface="Consolas" panose="020B0609020204030204" pitchFamily="49" charset="0"/>
                        </a:rPr>
                        <a:t>0</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latin typeface="Consolas" panose="020B0609020204030204" pitchFamily="49" charset="0"/>
                        </a:rPr>
                        <a:t>1</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latin typeface="Consolas" panose="020B0609020204030204" pitchFamily="49" charset="0"/>
                        </a:rPr>
                        <a:t>≥2</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28029285"/>
                  </a:ext>
                </a:extLst>
              </a:tr>
              <a:tr h="364600">
                <a:tc rowSpan="3">
                  <a:txBody>
                    <a:bodyPr/>
                    <a:lstStyle/>
                    <a:p>
                      <a:pPr algn="ctr"/>
                      <a:r>
                        <a:rPr lang="en-US" dirty="0">
                          <a:latin typeface="Consolas" panose="020B0609020204030204" pitchFamily="49" charset="0"/>
                        </a:rPr>
                        <a:t>*this</a:t>
                      </a:r>
                    </a:p>
                  </a:txBody>
                  <a:tcPr vert="vert27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latin typeface="Consolas" panose="020B0609020204030204" pitchFamily="49" charset="0"/>
                        </a:rPr>
                        <a:t>0</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lumMod val="50000"/>
                          <a:lumOff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lumMod val="50000"/>
                          <a:lumOff val="50000"/>
                        </a:schemeClr>
                      </a:solidFill>
                      <a:prstDash val="sysDot"/>
                      <a:round/>
                      <a:headEnd type="none" w="med" len="med"/>
                      <a:tailEnd type="none" w="med" len="med"/>
                    </a:lnL>
                    <a:lnR w="12700" cap="flat" cmpd="sng" algn="ctr">
                      <a:solidFill>
                        <a:schemeClr val="tx1">
                          <a:lumMod val="50000"/>
                          <a:lumOff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lumMod val="50000"/>
                          <a:lumOff val="50000"/>
                        </a:schemeClr>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5791728"/>
                  </a:ext>
                </a:extLst>
              </a:tr>
              <a:tr h="364600">
                <a:tc vMerge="1">
                  <a:txBody>
                    <a:bodyPr/>
                    <a:lstStyle/>
                    <a:p>
                      <a:pPr algn="ctr"/>
                      <a:endParaRPr lang="en-US" dirty="0"/>
                    </a:p>
                  </a:txBody>
                  <a:tcPr/>
                </a:tc>
                <a:tc>
                  <a:txBody>
                    <a:bodyPr/>
                    <a:lstStyle/>
                    <a:p>
                      <a:pPr algn="ctr"/>
                      <a:r>
                        <a:rPr lang="en-US" dirty="0">
                          <a:latin typeface="Consolas" panose="020B0609020204030204" pitchFamily="49" charset="0"/>
                        </a:rPr>
                        <a:t>1</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lumMod val="50000"/>
                          <a:lumOff val="50000"/>
                        </a:schemeClr>
                      </a:solidFill>
                      <a:prstDash val="sysDot"/>
                      <a:round/>
                      <a:headEnd type="none" w="med" len="med"/>
                      <a:tailEnd type="none" w="med" len="med"/>
                    </a:ln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lumMod val="50000"/>
                          <a:lumOff val="50000"/>
                        </a:schemeClr>
                      </a:solidFill>
                      <a:prstDash val="sysDot"/>
                      <a:round/>
                      <a:headEnd type="none" w="med" len="med"/>
                      <a:tailEnd type="none" w="med" len="med"/>
                    </a:lnL>
                    <a:lnR w="12700" cap="flat" cmpd="sng" algn="ctr">
                      <a:solidFill>
                        <a:schemeClr val="tx1">
                          <a:lumMod val="50000"/>
                          <a:lumOff val="50000"/>
                        </a:schemeClr>
                      </a:solidFill>
                      <a:prstDash val="sysDot"/>
                      <a:round/>
                      <a:headEnd type="none" w="med" len="med"/>
                      <a:tailEnd type="none" w="med" len="med"/>
                    </a:ln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lumMod val="50000"/>
                          <a:lumOff val="50000"/>
                        </a:schemeClr>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585570"/>
                  </a:ext>
                </a:extLst>
              </a:tr>
              <a:tr h="364600">
                <a:tc vMerge="1">
                  <a:txBody>
                    <a:bodyPr/>
                    <a:lstStyle/>
                    <a:p>
                      <a:pPr algn="ctr"/>
                      <a:endParaRPr lang="en-US" dirty="0"/>
                    </a:p>
                  </a:txBody>
                  <a:tcPr/>
                </a:tc>
                <a:tc>
                  <a:txBody>
                    <a:bodyPr/>
                    <a:lstStyle/>
                    <a:p>
                      <a:pPr algn="ctr"/>
                      <a:r>
                        <a:rPr lang="en-US" dirty="0">
                          <a:latin typeface="Consolas" panose="020B0609020204030204" pitchFamily="49" charset="0"/>
                        </a:rPr>
                        <a:t>≥2</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lumMod val="50000"/>
                          <a:lumOff val="50000"/>
                        </a:schemeClr>
                      </a:solidFill>
                      <a:prstDash val="sysDot"/>
                      <a:round/>
                      <a:headEnd type="none" w="med" len="med"/>
                      <a:tailEnd type="none" w="med" len="med"/>
                    </a:lnR>
                    <a:lnT w="12700" cap="flat" cmpd="sng" algn="ctr">
                      <a:solidFill>
                        <a:schemeClr val="tx1">
                          <a:lumMod val="50000"/>
                          <a:lumOff val="50000"/>
                        </a:schemeClr>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lumMod val="50000"/>
                          <a:lumOff val="50000"/>
                        </a:schemeClr>
                      </a:solidFill>
                      <a:prstDash val="sysDot"/>
                      <a:round/>
                      <a:headEnd type="none" w="med" len="med"/>
                      <a:tailEnd type="none" w="med" len="med"/>
                    </a:lnL>
                    <a:lnR w="12700" cap="flat" cmpd="sng" algn="ctr">
                      <a:solidFill>
                        <a:schemeClr val="tx1">
                          <a:lumMod val="50000"/>
                          <a:lumOff val="50000"/>
                        </a:schemeClr>
                      </a:solidFill>
                      <a:prstDash val="sysDot"/>
                      <a:round/>
                      <a:headEnd type="none" w="med" len="med"/>
                      <a:tailEnd type="none" w="med" len="med"/>
                    </a:lnR>
                    <a:lnT w="12700" cap="flat" cmpd="sng" algn="ctr">
                      <a:solidFill>
                        <a:schemeClr val="tx1">
                          <a:lumMod val="50000"/>
                          <a:lumOff val="50000"/>
                        </a:schemeClr>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lumMod val="50000"/>
                          <a:lumOff val="50000"/>
                        </a:schemeClr>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8739850"/>
                  </a:ext>
                </a:extLst>
              </a:tr>
            </a:tbl>
          </a:graphicData>
        </a:graphic>
      </p:graphicFrame>
      <p:graphicFrame>
        <p:nvGraphicFramePr>
          <p:cNvPr id="48" name="Table 4">
            <a:extLst>
              <a:ext uri="{FF2B5EF4-FFF2-40B4-BE49-F238E27FC236}">
                <a16:creationId xmlns:a16="http://schemas.microsoft.com/office/drawing/2014/main" id="{128D9DC7-39E3-4F1E-8549-63146D439136}"/>
              </a:ext>
            </a:extLst>
          </p:cNvPr>
          <p:cNvGraphicFramePr>
            <a:graphicFrameLocks noGrp="1"/>
          </p:cNvGraphicFramePr>
          <p:nvPr>
            <p:extLst>
              <p:ext uri="{D42A27DB-BD31-4B8C-83A1-F6EECF244321}">
                <p14:modId xmlns:p14="http://schemas.microsoft.com/office/powerpoint/2010/main" val="706916314"/>
              </p:ext>
            </p:extLst>
          </p:nvPr>
        </p:nvGraphicFramePr>
        <p:xfrm>
          <a:off x="1259632" y="2574087"/>
          <a:ext cx="6360369" cy="1645920"/>
        </p:xfrm>
        <a:graphic>
          <a:graphicData uri="http://schemas.openxmlformats.org/drawingml/2006/table">
            <a:tbl>
              <a:tblPr firstRow="1" bandRow="1">
                <a:tableStyleId>{2D5ABB26-0587-4C30-8999-92F81FD0307C}</a:tableStyleId>
              </a:tblPr>
              <a:tblGrid>
                <a:gridCol w="288032">
                  <a:extLst>
                    <a:ext uri="{9D8B030D-6E8A-4147-A177-3AD203B41FA5}">
                      <a16:colId xmlns:a16="http://schemas.microsoft.com/office/drawing/2014/main" val="1420625212"/>
                    </a:ext>
                  </a:extLst>
                </a:gridCol>
                <a:gridCol w="576064">
                  <a:extLst>
                    <a:ext uri="{9D8B030D-6E8A-4147-A177-3AD203B41FA5}">
                      <a16:colId xmlns:a16="http://schemas.microsoft.com/office/drawing/2014/main" val="585576871"/>
                    </a:ext>
                  </a:extLst>
                </a:gridCol>
                <a:gridCol w="1832091">
                  <a:extLst>
                    <a:ext uri="{9D8B030D-6E8A-4147-A177-3AD203B41FA5}">
                      <a16:colId xmlns:a16="http://schemas.microsoft.com/office/drawing/2014/main" val="4253167760"/>
                    </a:ext>
                  </a:extLst>
                </a:gridCol>
                <a:gridCol w="1832091">
                  <a:extLst>
                    <a:ext uri="{9D8B030D-6E8A-4147-A177-3AD203B41FA5}">
                      <a16:colId xmlns:a16="http://schemas.microsoft.com/office/drawing/2014/main" val="373004727"/>
                    </a:ext>
                  </a:extLst>
                </a:gridCol>
                <a:gridCol w="1832091">
                  <a:extLst>
                    <a:ext uri="{9D8B030D-6E8A-4147-A177-3AD203B41FA5}">
                      <a16:colId xmlns:a16="http://schemas.microsoft.com/office/drawing/2014/main" val="605605619"/>
                    </a:ext>
                  </a:extLst>
                </a:gridCol>
              </a:tblGrid>
              <a:tr h="0">
                <a:tc rowSpan="2" gridSpan="2">
                  <a:txBody>
                    <a:bodyPr/>
                    <a:lstStyle/>
                    <a:p>
                      <a:pPr algn="ctr"/>
                      <a:r>
                        <a:rPr lang="en-US" b="1" dirty="0">
                          <a:latin typeface="Georgia" panose="02040502050405020303" pitchFamily="18" charset="0"/>
                        </a:rPr>
                        <a:t>Size</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hMerge="1">
                  <a:txBody>
                    <a:bodyPr/>
                    <a:lstStyle/>
                    <a:p>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a:r>
                        <a:rPr lang="en-US" dirty="0">
                          <a:latin typeface="Consolas" panose="020B0609020204030204" pitchFamily="49" charset="0"/>
                        </a:rPr>
                        <a:t>list</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r>
                        <a:rPr lang="en-US" dirty="0"/>
                        <a:t>≥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0325861"/>
                  </a:ext>
                </a:extLst>
              </a:tr>
              <a:tr h="126787">
                <a:tc gridSpan="2" vMerge="1">
                  <a:txBody>
                    <a:bodyPr/>
                    <a:lstStyle/>
                    <a:p>
                      <a:pPr algn="ct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vMerge="1">
                  <a:txBody>
                    <a:bodyPr/>
                    <a:lstStyle/>
                    <a:p>
                      <a:pPr algn="ctr"/>
                      <a:endParaRPr lang="en-US"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latin typeface="Consolas" panose="020B0609020204030204" pitchFamily="49" charset="0"/>
                        </a:rPr>
                        <a:t>0</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latin typeface="Consolas" panose="020B0609020204030204" pitchFamily="49" charset="0"/>
                        </a:rPr>
                        <a:t>1</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latin typeface="Consolas" panose="020B0609020204030204" pitchFamily="49" charset="0"/>
                        </a:rPr>
                        <a:t>≥2</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28029285"/>
                  </a:ext>
                </a:extLst>
              </a:tr>
              <a:tr h="364600">
                <a:tc rowSpan="3">
                  <a:txBody>
                    <a:bodyPr/>
                    <a:lstStyle/>
                    <a:p>
                      <a:pPr algn="ctr"/>
                      <a:r>
                        <a:rPr lang="en-US" dirty="0">
                          <a:latin typeface="Consolas" panose="020B0609020204030204" pitchFamily="49" charset="0"/>
                        </a:rPr>
                        <a:t>*this</a:t>
                      </a:r>
                    </a:p>
                  </a:txBody>
                  <a:tcPr vert="vert27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latin typeface="Consolas" panose="020B0609020204030204" pitchFamily="49" charset="0"/>
                        </a:rPr>
                        <a:t>0</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latin typeface="Georgia" panose="02040502050405020303" pitchFamily="18" charset="0"/>
                        </a:rPr>
                        <a:t>Do nothing.</a:t>
                      </a:r>
                    </a:p>
                  </a:txBody>
                  <a:tcPr>
                    <a:lnL w="12700" cap="flat" cmpd="sng" algn="ctr">
                      <a:solidFill>
                        <a:schemeClr val="tx1"/>
                      </a:solidFill>
                      <a:prstDash val="solid"/>
                      <a:round/>
                      <a:headEnd type="none" w="med" len="med"/>
                      <a:tailEnd type="none" w="med" len="med"/>
                    </a:lnL>
                    <a:lnR w="12700" cap="flat" cmpd="sng" algn="ctr">
                      <a:solidFill>
                        <a:schemeClr val="tx1">
                          <a:lumMod val="50000"/>
                          <a:lumOff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lumMod val="50000"/>
                          <a:lumOff val="50000"/>
                        </a:schemeClr>
                      </a:solidFill>
                      <a:prstDash val="sysDot"/>
                      <a:round/>
                      <a:headEnd type="none" w="med" len="med"/>
                      <a:tailEnd type="none" w="med" len="med"/>
                    </a:lnL>
                    <a:lnR w="12700" cap="flat" cmpd="sng" algn="ctr">
                      <a:solidFill>
                        <a:schemeClr val="tx1">
                          <a:lumMod val="50000"/>
                          <a:lumOff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lumMod val="50000"/>
                          <a:lumOff val="50000"/>
                        </a:schemeClr>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5791728"/>
                  </a:ext>
                </a:extLst>
              </a:tr>
              <a:tr h="364600">
                <a:tc vMerge="1">
                  <a:txBody>
                    <a:bodyPr/>
                    <a:lstStyle/>
                    <a:p>
                      <a:pPr algn="ctr"/>
                      <a:endParaRPr lang="en-US" dirty="0"/>
                    </a:p>
                  </a:txBody>
                  <a:tcPr/>
                </a:tc>
                <a:tc>
                  <a:txBody>
                    <a:bodyPr/>
                    <a:lstStyle/>
                    <a:p>
                      <a:pPr algn="ctr"/>
                      <a:r>
                        <a:rPr lang="en-US" dirty="0">
                          <a:latin typeface="Consolas" panose="020B0609020204030204" pitchFamily="49" charset="0"/>
                        </a:rPr>
                        <a:t>1</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latin typeface="Georgia" panose="02040502050405020303" pitchFamily="18" charset="0"/>
                        </a:rPr>
                        <a:t>Do nothing.</a:t>
                      </a:r>
                    </a:p>
                  </a:txBody>
                  <a:tcPr>
                    <a:lnL w="12700" cap="flat" cmpd="sng" algn="ctr">
                      <a:solidFill>
                        <a:schemeClr val="tx1"/>
                      </a:solidFill>
                      <a:prstDash val="solid"/>
                      <a:round/>
                      <a:headEnd type="none" w="med" len="med"/>
                      <a:tailEnd type="none" w="med" len="med"/>
                    </a:lnL>
                    <a:lnR w="12700" cap="flat" cmpd="sng" algn="ctr">
                      <a:solidFill>
                        <a:schemeClr val="tx1">
                          <a:lumMod val="50000"/>
                          <a:lumOff val="50000"/>
                        </a:schemeClr>
                      </a:solidFill>
                      <a:prstDash val="sysDot"/>
                      <a:round/>
                      <a:headEnd type="none" w="med" len="med"/>
                      <a:tailEnd type="none" w="med" len="med"/>
                    </a:ln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lumMod val="50000"/>
                          <a:lumOff val="50000"/>
                        </a:schemeClr>
                      </a:solidFill>
                      <a:prstDash val="sysDot"/>
                      <a:round/>
                      <a:headEnd type="none" w="med" len="med"/>
                      <a:tailEnd type="none" w="med" len="med"/>
                    </a:lnL>
                    <a:lnR w="12700" cap="flat" cmpd="sng" algn="ctr">
                      <a:solidFill>
                        <a:schemeClr val="tx1">
                          <a:lumMod val="50000"/>
                          <a:lumOff val="50000"/>
                        </a:schemeClr>
                      </a:solidFill>
                      <a:prstDash val="sysDot"/>
                      <a:round/>
                      <a:headEnd type="none" w="med" len="med"/>
                      <a:tailEnd type="none" w="med" len="med"/>
                    </a:ln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lumMod val="50000"/>
                          <a:lumOff val="50000"/>
                        </a:schemeClr>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585570"/>
                  </a:ext>
                </a:extLst>
              </a:tr>
              <a:tr h="364600">
                <a:tc vMerge="1">
                  <a:txBody>
                    <a:bodyPr/>
                    <a:lstStyle/>
                    <a:p>
                      <a:pPr algn="ctr"/>
                      <a:endParaRPr lang="en-US" dirty="0"/>
                    </a:p>
                  </a:txBody>
                  <a:tcPr/>
                </a:tc>
                <a:tc>
                  <a:txBody>
                    <a:bodyPr/>
                    <a:lstStyle/>
                    <a:p>
                      <a:pPr algn="ctr"/>
                      <a:r>
                        <a:rPr lang="en-US" dirty="0">
                          <a:latin typeface="Consolas" panose="020B0609020204030204" pitchFamily="49" charset="0"/>
                        </a:rPr>
                        <a:t>≥2</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latin typeface="Georgia" panose="02040502050405020303" pitchFamily="18" charset="0"/>
                        </a:rPr>
                        <a:t>Do nothing.</a:t>
                      </a:r>
                    </a:p>
                  </a:txBody>
                  <a:tcPr>
                    <a:lnL w="12700" cap="flat" cmpd="sng" algn="ctr">
                      <a:solidFill>
                        <a:schemeClr val="tx1"/>
                      </a:solidFill>
                      <a:prstDash val="solid"/>
                      <a:round/>
                      <a:headEnd type="none" w="med" len="med"/>
                      <a:tailEnd type="none" w="med" len="med"/>
                    </a:lnL>
                    <a:lnR w="12700" cap="flat" cmpd="sng" algn="ctr">
                      <a:solidFill>
                        <a:schemeClr val="tx1">
                          <a:lumMod val="50000"/>
                          <a:lumOff val="50000"/>
                        </a:schemeClr>
                      </a:solidFill>
                      <a:prstDash val="sysDot"/>
                      <a:round/>
                      <a:headEnd type="none" w="med" len="med"/>
                      <a:tailEnd type="none" w="med" len="med"/>
                    </a:lnR>
                    <a:lnT w="12700" cap="flat" cmpd="sng" algn="ctr">
                      <a:solidFill>
                        <a:schemeClr val="tx1">
                          <a:lumMod val="50000"/>
                          <a:lumOff val="50000"/>
                        </a:schemeClr>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lumMod val="50000"/>
                          <a:lumOff val="50000"/>
                        </a:schemeClr>
                      </a:solidFill>
                      <a:prstDash val="sysDot"/>
                      <a:round/>
                      <a:headEnd type="none" w="med" len="med"/>
                      <a:tailEnd type="none" w="med" len="med"/>
                    </a:lnL>
                    <a:lnR w="12700" cap="flat" cmpd="sng" algn="ctr">
                      <a:solidFill>
                        <a:schemeClr val="tx1">
                          <a:lumMod val="50000"/>
                          <a:lumOff val="50000"/>
                        </a:schemeClr>
                      </a:solidFill>
                      <a:prstDash val="sysDot"/>
                      <a:round/>
                      <a:headEnd type="none" w="med" len="med"/>
                      <a:tailEnd type="none" w="med" len="med"/>
                    </a:lnR>
                    <a:lnT w="12700" cap="flat" cmpd="sng" algn="ctr">
                      <a:solidFill>
                        <a:schemeClr val="tx1">
                          <a:lumMod val="50000"/>
                          <a:lumOff val="50000"/>
                        </a:schemeClr>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lumMod val="50000"/>
                          <a:lumOff val="50000"/>
                        </a:schemeClr>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8739850"/>
                  </a:ext>
                </a:extLst>
              </a:tr>
            </a:tbl>
          </a:graphicData>
        </a:graphic>
      </p:graphicFrame>
      <p:pic>
        <p:nvPicPr>
          <p:cNvPr id="49" name="Audio 48">
            <a:hlinkClick r:id="" action="ppaction://media"/>
            <a:extLst>
              <a:ext uri="{FF2B5EF4-FFF2-40B4-BE49-F238E27FC236}">
                <a16:creationId xmlns:a16="http://schemas.microsoft.com/office/drawing/2014/main" id="{30465C9D-67CC-4B64-970A-C11DE5147F8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05104001"/>
      </p:ext>
    </p:extLst>
  </p:cSld>
  <p:clrMapOvr>
    <a:masterClrMapping/>
  </p:clrMapOvr>
  <mc:AlternateContent xmlns:mc="http://schemas.openxmlformats.org/markup-compatibility/2006">
    <mc:Choice xmlns:p14="http://schemas.microsoft.com/office/powerpoint/2010/main" Requires="p14">
      <p:transition spd="slow" p14:dur="2000" advTm="22833"/>
    </mc:Choice>
    <mc:Fallback>
      <p:transition spd="slow" advTm="22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4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80398-BF03-40A6-A79B-375FB49D0810}"/>
              </a:ext>
            </a:extLst>
          </p:cNvPr>
          <p:cNvSpPr>
            <a:spLocks noGrp="1"/>
          </p:cNvSpPr>
          <p:nvPr>
            <p:ph type="title"/>
          </p:nvPr>
        </p:nvSpPr>
        <p:spPr/>
        <p:txBody>
          <a:bodyPr/>
          <a:lstStyle/>
          <a:p>
            <a:r>
              <a:rPr lang="en-US" dirty="0"/>
              <a:t>Pushing an entire linked list</a:t>
            </a:r>
          </a:p>
        </p:txBody>
      </p:sp>
      <p:sp>
        <p:nvSpPr>
          <p:cNvPr id="3" name="Content Placeholder 2">
            <a:extLst>
              <a:ext uri="{FF2B5EF4-FFF2-40B4-BE49-F238E27FC236}">
                <a16:creationId xmlns:a16="http://schemas.microsoft.com/office/drawing/2014/main" id="{49FA7392-0C3C-4C70-83DA-8B83B0C7D6A2}"/>
              </a:ext>
            </a:extLst>
          </p:cNvPr>
          <p:cNvSpPr>
            <a:spLocks noGrp="1"/>
          </p:cNvSpPr>
          <p:nvPr>
            <p:ph idx="1"/>
          </p:nvPr>
        </p:nvSpPr>
        <p:spPr/>
        <p:txBody>
          <a:bodyPr/>
          <a:lstStyle/>
          <a:p>
            <a:r>
              <a:rPr lang="en-US" dirty="0"/>
              <a:t>What if this list is empty?</a:t>
            </a:r>
          </a:p>
          <a:p>
            <a:pPr lvl="1"/>
            <a:r>
              <a:rPr lang="en-US" dirty="0"/>
              <a:t>The concatenated linked list is just the other list…</a:t>
            </a:r>
          </a:p>
          <a:p>
            <a:pPr lvl="1"/>
            <a:r>
              <a:rPr lang="en-US" dirty="0"/>
              <a:t>How about swapping all the member variables?</a:t>
            </a:r>
          </a:p>
          <a:p>
            <a:endParaRPr lang="en-US" dirty="0"/>
          </a:p>
        </p:txBody>
      </p:sp>
      <p:graphicFrame>
        <p:nvGraphicFramePr>
          <p:cNvPr id="4" name="Table 7">
            <a:extLst>
              <a:ext uri="{FF2B5EF4-FFF2-40B4-BE49-F238E27FC236}">
                <a16:creationId xmlns:a16="http://schemas.microsoft.com/office/drawing/2014/main" id="{C5ED1276-3300-48EB-A6E2-28D953B2AC47}"/>
              </a:ext>
            </a:extLst>
          </p:cNvPr>
          <p:cNvGraphicFramePr>
            <a:graphicFrameLocks noGrp="1"/>
          </p:cNvGraphicFramePr>
          <p:nvPr>
            <p:extLst>
              <p:ext uri="{D42A27DB-BD31-4B8C-83A1-F6EECF244321}">
                <p14:modId xmlns:p14="http://schemas.microsoft.com/office/powerpoint/2010/main" val="1680664962"/>
              </p:ext>
            </p:extLst>
          </p:nvPr>
        </p:nvGraphicFramePr>
        <p:xfrm>
          <a:off x="291293" y="3120442"/>
          <a:ext cx="3312368" cy="1112520"/>
        </p:xfrm>
        <a:graphic>
          <a:graphicData uri="http://schemas.openxmlformats.org/drawingml/2006/table">
            <a:tbl>
              <a:tblPr firstRow="1" bandRow="1">
                <a:tableStyleId>{2D5ABB26-0587-4C30-8999-92F81FD0307C}</a:tableStyleId>
              </a:tblPr>
              <a:tblGrid>
                <a:gridCol w="936104">
                  <a:extLst>
                    <a:ext uri="{9D8B030D-6E8A-4147-A177-3AD203B41FA5}">
                      <a16:colId xmlns:a16="http://schemas.microsoft.com/office/drawing/2014/main" val="4103550071"/>
                    </a:ext>
                  </a:extLst>
                </a:gridCol>
                <a:gridCol w="1800200">
                  <a:extLst>
                    <a:ext uri="{9D8B030D-6E8A-4147-A177-3AD203B41FA5}">
                      <a16:colId xmlns:a16="http://schemas.microsoft.com/office/drawing/2014/main" val="3085058525"/>
                    </a:ext>
                  </a:extLst>
                </a:gridCol>
                <a:gridCol w="576064">
                  <a:extLst>
                    <a:ext uri="{9D8B030D-6E8A-4147-A177-3AD203B41FA5}">
                      <a16:colId xmlns:a16="http://schemas.microsoft.com/office/drawing/2014/main" val="255406047"/>
                    </a:ext>
                  </a:extLst>
                </a:gridCol>
              </a:tblGrid>
              <a:tr h="370840">
                <a:tc rowSpan="3">
                  <a:txBody>
                    <a:bodyPr/>
                    <a:lstStyle/>
                    <a:p>
                      <a:r>
                        <a:rPr lang="en-US" dirty="0">
                          <a:latin typeface="Consolas" panose="020B0609020204030204" pitchFamily="49" charset="0"/>
                        </a:rPr>
                        <a:t>*this</a:t>
                      </a:r>
                    </a:p>
                  </a:txBody>
                  <a:tcPr anchor="ctr">
                    <a:lnR w="12700" cap="flat" cmpd="sng" algn="ctr">
                      <a:solidFill>
                        <a:schemeClr val="tx1"/>
                      </a:solidFill>
                      <a:prstDash val="solid"/>
                      <a:round/>
                      <a:headEnd type="none" w="med" len="med"/>
                      <a:tailEnd type="none" w="med" len="med"/>
                    </a:lnR>
                  </a:tcPr>
                </a:tc>
                <a:tc>
                  <a:txBody>
                    <a:bodyPr/>
                    <a:lstStyle/>
                    <a:p>
                      <a:pPr algn="r"/>
                      <a:r>
                        <a:rPr lang="en-US" dirty="0" err="1">
                          <a:latin typeface="Consolas" panose="020B0609020204030204" pitchFamily="49" charset="0"/>
                        </a:rPr>
                        <a:t>p_list_head</a:t>
                      </a:r>
                      <a:r>
                        <a:rPr lang="en-US" dirty="0">
                          <a:latin typeface="Consolas" panose="020B0609020204030204" pitchFamily="49" charset="0"/>
                        </a:rPr>
                        <a:t>_</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5595836"/>
                  </a:ext>
                </a:extLst>
              </a:tr>
              <a:tr h="370840">
                <a:tc vMerge="1">
                  <a:txBody>
                    <a:bodyPr/>
                    <a:lstStyle/>
                    <a:p>
                      <a:endParaRPr lang="en-US" dirty="0"/>
                    </a:p>
                  </a:txBody>
                  <a:tcPr/>
                </a:tc>
                <a:tc>
                  <a:txBody>
                    <a:bodyPr/>
                    <a:lstStyle/>
                    <a:p>
                      <a:pPr algn="r"/>
                      <a:r>
                        <a:rPr lang="en-US" dirty="0" err="1">
                          <a:latin typeface="Consolas" panose="020B0609020204030204" pitchFamily="49" charset="0"/>
                        </a:rPr>
                        <a:t>p_list_tail</a:t>
                      </a:r>
                      <a:r>
                        <a:rPr lang="en-US" dirty="0">
                          <a:latin typeface="Consolas" panose="020B0609020204030204" pitchFamily="49" charset="0"/>
                        </a:rPr>
                        <a:t>_</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6185300"/>
                  </a:ext>
                </a:extLst>
              </a:tr>
              <a:tr h="370840">
                <a:tc vMerge="1">
                  <a:txBody>
                    <a:bodyPr/>
                    <a:lstStyle/>
                    <a:p>
                      <a:endParaRPr lang="en-US" dirty="0"/>
                    </a:p>
                  </a:txBody>
                  <a:tcPr/>
                </a:tc>
                <a:tc>
                  <a:txBody>
                    <a:bodyPr/>
                    <a:lstStyle/>
                    <a:p>
                      <a:pPr algn="r"/>
                      <a:r>
                        <a:rPr lang="en-US" dirty="0" err="1">
                          <a:latin typeface="Consolas" panose="020B0609020204030204" pitchFamily="49" charset="0"/>
                        </a:rPr>
                        <a:t>list_size</a:t>
                      </a:r>
                      <a:r>
                        <a:rPr lang="en-US" dirty="0">
                          <a:latin typeface="Consolas" panose="020B0609020204030204" pitchFamily="49" charset="0"/>
                        </a:rPr>
                        <a:t>_</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8466137"/>
                  </a:ext>
                </a:extLst>
              </a:tr>
            </a:tbl>
          </a:graphicData>
        </a:graphic>
      </p:graphicFrame>
      <p:graphicFrame>
        <p:nvGraphicFramePr>
          <p:cNvPr id="5" name="Table 7">
            <a:extLst>
              <a:ext uri="{FF2B5EF4-FFF2-40B4-BE49-F238E27FC236}">
                <a16:creationId xmlns:a16="http://schemas.microsoft.com/office/drawing/2014/main" id="{956B66C9-D23F-4CEA-A6D7-2394E759ADA5}"/>
              </a:ext>
            </a:extLst>
          </p:cNvPr>
          <p:cNvGraphicFramePr>
            <a:graphicFrameLocks noGrp="1"/>
          </p:cNvGraphicFramePr>
          <p:nvPr>
            <p:extLst>
              <p:ext uri="{D42A27DB-BD31-4B8C-83A1-F6EECF244321}">
                <p14:modId xmlns:p14="http://schemas.microsoft.com/office/powerpoint/2010/main" val="3875199580"/>
              </p:ext>
            </p:extLst>
          </p:nvPr>
        </p:nvGraphicFramePr>
        <p:xfrm>
          <a:off x="277808" y="4324774"/>
          <a:ext cx="3312368" cy="1112520"/>
        </p:xfrm>
        <a:graphic>
          <a:graphicData uri="http://schemas.openxmlformats.org/drawingml/2006/table">
            <a:tbl>
              <a:tblPr firstRow="1" bandRow="1">
                <a:tableStyleId>{2D5ABB26-0587-4C30-8999-92F81FD0307C}</a:tableStyleId>
              </a:tblPr>
              <a:tblGrid>
                <a:gridCol w="936104">
                  <a:extLst>
                    <a:ext uri="{9D8B030D-6E8A-4147-A177-3AD203B41FA5}">
                      <a16:colId xmlns:a16="http://schemas.microsoft.com/office/drawing/2014/main" val="4103550071"/>
                    </a:ext>
                  </a:extLst>
                </a:gridCol>
                <a:gridCol w="1800200">
                  <a:extLst>
                    <a:ext uri="{9D8B030D-6E8A-4147-A177-3AD203B41FA5}">
                      <a16:colId xmlns:a16="http://schemas.microsoft.com/office/drawing/2014/main" val="3085058525"/>
                    </a:ext>
                  </a:extLst>
                </a:gridCol>
                <a:gridCol w="576064">
                  <a:extLst>
                    <a:ext uri="{9D8B030D-6E8A-4147-A177-3AD203B41FA5}">
                      <a16:colId xmlns:a16="http://schemas.microsoft.com/office/drawing/2014/main" val="255406047"/>
                    </a:ext>
                  </a:extLst>
                </a:gridCol>
              </a:tblGrid>
              <a:tr h="370840">
                <a:tc rowSpan="3">
                  <a:txBody>
                    <a:bodyPr/>
                    <a:lstStyle/>
                    <a:p>
                      <a:r>
                        <a:rPr lang="en-US" dirty="0">
                          <a:latin typeface="Consolas" panose="020B0609020204030204" pitchFamily="49" charset="0"/>
                        </a:rPr>
                        <a:t> list</a:t>
                      </a:r>
                    </a:p>
                  </a:txBody>
                  <a:tcPr anchor="ctr">
                    <a:lnR w="12700" cap="flat" cmpd="sng" algn="ctr">
                      <a:solidFill>
                        <a:schemeClr val="tx1"/>
                      </a:solidFill>
                      <a:prstDash val="solid"/>
                      <a:round/>
                      <a:headEnd type="none" w="med" len="med"/>
                      <a:tailEnd type="none" w="med" len="med"/>
                    </a:lnR>
                  </a:tcPr>
                </a:tc>
                <a:tc>
                  <a:txBody>
                    <a:bodyPr/>
                    <a:lstStyle/>
                    <a:p>
                      <a:pPr algn="r"/>
                      <a:r>
                        <a:rPr lang="en-US" dirty="0" err="1">
                          <a:latin typeface="Consolas" panose="020B0609020204030204" pitchFamily="49" charset="0"/>
                        </a:rPr>
                        <a:t>p_list_head</a:t>
                      </a:r>
                      <a:r>
                        <a:rPr lang="en-US" dirty="0">
                          <a:latin typeface="Consolas" panose="020B0609020204030204" pitchFamily="49" charset="0"/>
                        </a:rPr>
                        <a:t>_</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5595836"/>
                  </a:ext>
                </a:extLst>
              </a:tr>
              <a:tr h="370840">
                <a:tc vMerge="1">
                  <a:txBody>
                    <a:bodyPr/>
                    <a:lstStyle/>
                    <a:p>
                      <a:endParaRPr lang="en-US" dirty="0"/>
                    </a:p>
                  </a:txBody>
                  <a:tcPr/>
                </a:tc>
                <a:tc>
                  <a:txBody>
                    <a:bodyPr/>
                    <a:lstStyle/>
                    <a:p>
                      <a:pPr algn="r"/>
                      <a:r>
                        <a:rPr lang="en-US" dirty="0" err="1">
                          <a:latin typeface="Consolas" panose="020B0609020204030204" pitchFamily="49" charset="0"/>
                        </a:rPr>
                        <a:t>p_list_tail</a:t>
                      </a:r>
                      <a:r>
                        <a:rPr lang="en-US" dirty="0">
                          <a:latin typeface="Consolas" panose="020B0609020204030204" pitchFamily="49" charset="0"/>
                        </a:rPr>
                        <a:t>_</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6185300"/>
                  </a:ext>
                </a:extLst>
              </a:tr>
              <a:tr h="370840">
                <a:tc vMerge="1">
                  <a:txBody>
                    <a:bodyPr/>
                    <a:lstStyle/>
                    <a:p>
                      <a:endParaRPr lang="en-US" dirty="0"/>
                    </a:p>
                  </a:txBody>
                  <a:tcPr/>
                </a:tc>
                <a:tc>
                  <a:txBody>
                    <a:bodyPr/>
                    <a:lstStyle/>
                    <a:p>
                      <a:pPr algn="r"/>
                      <a:r>
                        <a:rPr lang="en-US" dirty="0" err="1">
                          <a:latin typeface="Consolas" panose="020B0609020204030204" pitchFamily="49" charset="0"/>
                        </a:rPr>
                        <a:t>list_size</a:t>
                      </a:r>
                      <a:r>
                        <a:rPr lang="en-US" dirty="0">
                          <a:latin typeface="Consolas" panose="020B0609020204030204" pitchFamily="49" charset="0"/>
                        </a:rPr>
                        <a:t>_</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8466137"/>
                  </a:ext>
                </a:extLst>
              </a:tr>
            </a:tbl>
          </a:graphicData>
        </a:graphic>
      </p:graphicFrame>
      <p:cxnSp>
        <p:nvCxnSpPr>
          <p:cNvPr id="6" name="Straight Arrow Connector 5">
            <a:extLst>
              <a:ext uri="{FF2B5EF4-FFF2-40B4-BE49-F238E27FC236}">
                <a16:creationId xmlns:a16="http://schemas.microsoft.com/office/drawing/2014/main" id="{9E25A681-FFD0-4928-A087-400C1CB811C8}"/>
              </a:ext>
            </a:extLst>
          </p:cNvPr>
          <p:cNvCxnSpPr>
            <a:cxnSpLocks/>
          </p:cNvCxnSpPr>
          <p:nvPr/>
        </p:nvCxnSpPr>
        <p:spPr>
          <a:xfrm>
            <a:off x="3243621" y="3301099"/>
            <a:ext cx="105968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5D07816-0430-4FE4-8E6D-CC7877FA5631}"/>
              </a:ext>
            </a:extLst>
          </p:cNvPr>
          <p:cNvSpPr txBox="1"/>
          <p:nvPr/>
        </p:nvSpPr>
        <p:spPr>
          <a:xfrm>
            <a:off x="4283896" y="3068960"/>
            <a:ext cx="389065" cy="461665"/>
          </a:xfrm>
          <a:prstGeom prst="rect">
            <a:avLst/>
          </a:prstGeom>
          <a:noFill/>
        </p:spPr>
        <p:txBody>
          <a:bodyPr wrap="square">
            <a:spAutoFit/>
          </a:bodyPr>
          <a:lstStyle/>
          <a:p>
            <a:r>
              <a:rPr lang="en-US" sz="2400" b="1" dirty="0"/>
              <a:t>∅</a:t>
            </a:r>
          </a:p>
        </p:txBody>
      </p:sp>
      <p:cxnSp>
        <p:nvCxnSpPr>
          <p:cNvPr id="21" name="Straight Arrow Connector 20">
            <a:extLst>
              <a:ext uri="{FF2B5EF4-FFF2-40B4-BE49-F238E27FC236}">
                <a16:creationId xmlns:a16="http://schemas.microsoft.com/office/drawing/2014/main" id="{7801E7F5-70A2-402A-8E74-75465CCDC981}"/>
              </a:ext>
            </a:extLst>
          </p:cNvPr>
          <p:cNvCxnSpPr>
            <a:cxnSpLocks/>
          </p:cNvCxnSpPr>
          <p:nvPr/>
        </p:nvCxnSpPr>
        <p:spPr>
          <a:xfrm>
            <a:off x="3241566" y="4501436"/>
            <a:ext cx="105968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C01D8D7-6903-4D3F-BA86-0E05B37EE210}"/>
              </a:ext>
            </a:extLst>
          </p:cNvPr>
          <p:cNvSpPr txBox="1"/>
          <p:nvPr/>
        </p:nvSpPr>
        <p:spPr>
          <a:xfrm>
            <a:off x="7711327" y="4256822"/>
            <a:ext cx="389065" cy="461665"/>
          </a:xfrm>
          <a:prstGeom prst="rect">
            <a:avLst/>
          </a:prstGeom>
          <a:noFill/>
        </p:spPr>
        <p:txBody>
          <a:bodyPr wrap="square">
            <a:spAutoFit/>
          </a:bodyPr>
          <a:lstStyle/>
          <a:p>
            <a:r>
              <a:rPr lang="en-US" sz="2400" b="1" dirty="0"/>
              <a:t>∅</a:t>
            </a:r>
          </a:p>
        </p:txBody>
      </p:sp>
      <p:sp>
        <p:nvSpPr>
          <p:cNvPr id="23" name="Oval 22">
            <a:extLst>
              <a:ext uri="{FF2B5EF4-FFF2-40B4-BE49-F238E27FC236}">
                <a16:creationId xmlns:a16="http://schemas.microsoft.com/office/drawing/2014/main" id="{BE9A8E8F-7132-4DA3-93B7-DF68AB54618B}"/>
              </a:ext>
            </a:extLst>
          </p:cNvPr>
          <p:cNvSpPr/>
          <p:nvPr/>
        </p:nvSpPr>
        <p:spPr>
          <a:xfrm>
            <a:off x="5406980" y="4211053"/>
            <a:ext cx="569380" cy="5655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D68EFD24-9F1C-4313-829A-753A0330242D}"/>
              </a:ext>
            </a:extLst>
          </p:cNvPr>
          <p:cNvSpPr txBox="1"/>
          <p:nvPr/>
        </p:nvSpPr>
        <p:spPr>
          <a:xfrm>
            <a:off x="5428927" y="4311874"/>
            <a:ext cx="525486" cy="369332"/>
          </a:xfrm>
          <a:prstGeom prst="rect">
            <a:avLst/>
          </a:prstGeom>
          <a:noFill/>
        </p:spPr>
        <p:txBody>
          <a:bodyPr wrap="square">
            <a:spAutoFit/>
          </a:bodyPr>
          <a:lstStyle/>
          <a:p>
            <a:pPr algn="ctr"/>
            <a:r>
              <a:rPr lang="en-US" dirty="0">
                <a:latin typeface="Consolas" panose="020B0609020204030204" pitchFamily="49" charset="0"/>
              </a:rPr>
              <a:t>83</a:t>
            </a:r>
          </a:p>
        </p:txBody>
      </p:sp>
      <p:cxnSp>
        <p:nvCxnSpPr>
          <p:cNvPr id="25" name="Straight Arrow Connector 24">
            <a:extLst>
              <a:ext uri="{FF2B5EF4-FFF2-40B4-BE49-F238E27FC236}">
                <a16:creationId xmlns:a16="http://schemas.microsoft.com/office/drawing/2014/main" id="{B3BB8CDE-6EC8-4096-BF66-AEA5AA8CF16A}"/>
              </a:ext>
            </a:extLst>
          </p:cNvPr>
          <p:cNvCxnSpPr>
            <a:cxnSpLocks/>
          </p:cNvCxnSpPr>
          <p:nvPr/>
        </p:nvCxnSpPr>
        <p:spPr>
          <a:xfrm>
            <a:off x="5980392" y="4491350"/>
            <a:ext cx="5426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91DA4BDB-D1B7-4CA4-BF22-34CAAFE4AB9B}"/>
              </a:ext>
            </a:extLst>
          </p:cNvPr>
          <p:cNvSpPr/>
          <p:nvPr/>
        </p:nvSpPr>
        <p:spPr>
          <a:xfrm>
            <a:off x="6532820" y="4208564"/>
            <a:ext cx="569380" cy="5655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00FA40DE-3BFF-4D92-90DF-A2B127539D54}"/>
              </a:ext>
            </a:extLst>
          </p:cNvPr>
          <p:cNvSpPr txBox="1"/>
          <p:nvPr/>
        </p:nvSpPr>
        <p:spPr>
          <a:xfrm>
            <a:off x="6554767" y="4309385"/>
            <a:ext cx="525486" cy="369332"/>
          </a:xfrm>
          <a:prstGeom prst="rect">
            <a:avLst/>
          </a:prstGeom>
          <a:noFill/>
        </p:spPr>
        <p:txBody>
          <a:bodyPr wrap="square">
            <a:spAutoFit/>
          </a:bodyPr>
          <a:lstStyle/>
          <a:p>
            <a:pPr algn="ctr"/>
            <a:r>
              <a:rPr lang="en-US" dirty="0">
                <a:latin typeface="Consolas" panose="020B0609020204030204" pitchFamily="49" charset="0"/>
              </a:rPr>
              <a:t>16</a:t>
            </a:r>
          </a:p>
        </p:txBody>
      </p:sp>
      <p:cxnSp>
        <p:nvCxnSpPr>
          <p:cNvPr id="28" name="Straight Arrow Connector 27">
            <a:extLst>
              <a:ext uri="{FF2B5EF4-FFF2-40B4-BE49-F238E27FC236}">
                <a16:creationId xmlns:a16="http://schemas.microsoft.com/office/drawing/2014/main" id="{F48856D9-D8C5-439C-99A8-1D1A79A273EB}"/>
              </a:ext>
            </a:extLst>
          </p:cNvPr>
          <p:cNvCxnSpPr>
            <a:cxnSpLocks/>
          </p:cNvCxnSpPr>
          <p:nvPr/>
        </p:nvCxnSpPr>
        <p:spPr>
          <a:xfrm>
            <a:off x="4854779" y="4487655"/>
            <a:ext cx="5426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1F24500-FD23-4EF6-B7FD-89E096970E49}"/>
              </a:ext>
            </a:extLst>
          </p:cNvPr>
          <p:cNvCxnSpPr>
            <a:cxnSpLocks/>
          </p:cNvCxnSpPr>
          <p:nvPr/>
        </p:nvCxnSpPr>
        <p:spPr>
          <a:xfrm>
            <a:off x="7108884" y="4476225"/>
            <a:ext cx="5426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5CF4B83E-D5D3-47EB-BE16-A2BC8CE2E5E0}"/>
              </a:ext>
            </a:extLst>
          </p:cNvPr>
          <p:cNvSpPr/>
          <p:nvPr/>
        </p:nvSpPr>
        <p:spPr>
          <a:xfrm>
            <a:off x="4312739" y="4211992"/>
            <a:ext cx="569380" cy="5655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1BB47F7E-63CC-4227-B5A7-BD04D6A21B48}"/>
              </a:ext>
            </a:extLst>
          </p:cNvPr>
          <p:cNvSpPr txBox="1"/>
          <p:nvPr/>
        </p:nvSpPr>
        <p:spPr>
          <a:xfrm>
            <a:off x="4340345" y="4312426"/>
            <a:ext cx="525486" cy="369332"/>
          </a:xfrm>
          <a:prstGeom prst="rect">
            <a:avLst/>
          </a:prstGeom>
          <a:noFill/>
        </p:spPr>
        <p:txBody>
          <a:bodyPr wrap="square">
            <a:spAutoFit/>
          </a:bodyPr>
          <a:lstStyle/>
          <a:p>
            <a:pPr algn="ctr"/>
            <a:r>
              <a:rPr lang="en-US" dirty="0">
                <a:latin typeface="Consolas" panose="020B0609020204030204" pitchFamily="49" charset="0"/>
              </a:rPr>
              <a:t>47</a:t>
            </a:r>
          </a:p>
        </p:txBody>
      </p:sp>
      <p:sp>
        <p:nvSpPr>
          <p:cNvPr id="32" name="Freeform: Shape 31">
            <a:extLst>
              <a:ext uri="{FF2B5EF4-FFF2-40B4-BE49-F238E27FC236}">
                <a16:creationId xmlns:a16="http://schemas.microsoft.com/office/drawing/2014/main" id="{6CA4D7F8-817B-4A8E-A6AD-024E88CE6B6C}"/>
              </a:ext>
            </a:extLst>
          </p:cNvPr>
          <p:cNvSpPr/>
          <p:nvPr/>
        </p:nvSpPr>
        <p:spPr>
          <a:xfrm>
            <a:off x="3250400" y="3439341"/>
            <a:ext cx="1089945" cy="226855"/>
          </a:xfrm>
          <a:custGeom>
            <a:avLst/>
            <a:gdLst>
              <a:gd name="connsiteX0" fmla="*/ 2895502 w 3406233"/>
              <a:gd name="connsiteY0" fmla="*/ 1659467 h 1659467"/>
              <a:gd name="connsiteX1" fmla="*/ 3403502 w 3406233"/>
              <a:gd name="connsiteY1" fmla="*/ 1219200 h 1659467"/>
              <a:gd name="connsiteX2" fmla="*/ 2951947 w 3406233"/>
              <a:gd name="connsiteY2" fmla="*/ 846667 h 1659467"/>
              <a:gd name="connsiteX3" fmla="*/ 569991 w 3406233"/>
              <a:gd name="connsiteY3" fmla="*/ 812800 h 1659467"/>
              <a:gd name="connsiteX4" fmla="*/ 5547 w 3406233"/>
              <a:gd name="connsiteY4" fmla="*/ 395112 h 1659467"/>
              <a:gd name="connsiteX5" fmla="*/ 310347 w 3406233"/>
              <a:gd name="connsiteY5" fmla="*/ 79023 h 1659467"/>
              <a:gd name="connsiteX6" fmla="*/ 773191 w 3406233"/>
              <a:gd name="connsiteY6" fmla="*/ 0 h 1659467"/>
              <a:gd name="connsiteX0" fmla="*/ 2895502 w 3406233"/>
              <a:gd name="connsiteY0" fmla="*/ 1659467 h 1659467"/>
              <a:gd name="connsiteX1" fmla="*/ 3403502 w 3406233"/>
              <a:gd name="connsiteY1" fmla="*/ 1219200 h 1659467"/>
              <a:gd name="connsiteX2" fmla="*/ 2951947 w 3406233"/>
              <a:gd name="connsiteY2" fmla="*/ 846667 h 1659467"/>
              <a:gd name="connsiteX3" fmla="*/ 569991 w 3406233"/>
              <a:gd name="connsiteY3" fmla="*/ 812800 h 1659467"/>
              <a:gd name="connsiteX4" fmla="*/ 5547 w 3406233"/>
              <a:gd name="connsiteY4" fmla="*/ 395112 h 1659467"/>
              <a:gd name="connsiteX5" fmla="*/ 310347 w 3406233"/>
              <a:gd name="connsiteY5" fmla="*/ 79023 h 1659467"/>
              <a:gd name="connsiteX6" fmla="*/ 773191 w 3406233"/>
              <a:gd name="connsiteY6" fmla="*/ 0 h 1659467"/>
              <a:gd name="connsiteX0" fmla="*/ 2895502 w 3408740"/>
              <a:gd name="connsiteY0" fmla="*/ 1659467 h 1659467"/>
              <a:gd name="connsiteX1" fmla="*/ 3403502 w 3408740"/>
              <a:gd name="connsiteY1" fmla="*/ 1219200 h 1659467"/>
              <a:gd name="connsiteX2" fmla="*/ 2951947 w 3408740"/>
              <a:gd name="connsiteY2" fmla="*/ 846667 h 1659467"/>
              <a:gd name="connsiteX3" fmla="*/ 569991 w 3408740"/>
              <a:gd name="connsiteY3" fmla="*/ 812800 h 1659467"/>
              <a:gd name="connsiteX4" fmla="*/ 5547 w 3408740"/>
              <a:gd name="connsiteY4" fmla="*/ 395112 h 1659467"/>
              <a:gd name="connsiteX5" fmla="*/ 310347 w 3408740"/>
              <a:gd name="connsiteY5" fmla="*/ 79023 h 1659467"/>
              <a:gd name="connsiteX6" fmla="*/ 773191 w 3408740"/>
              <a:gd name="connsiteY6" fmla="*/ 0 h 1659467"/>
              <a:gd name="connsiteX0" fmla="*/ 2905367 w 3414766"/>
              <a:gd name="connsiteY0" fmla="*/ 1659467 h 1659467"/>
              <a:gd name="connsiteX1" fmla="*/ 3413367 w 3414766"/>
              <a:gd name="connsiteY1" fmla="*/ 1219200 h 1659467"/>
              <a:gd name="connsiteX2" fmla="*/ 2961812 w 3414766"/>
              <a:gd name="connsiteY2" fmla="*/ 846667 h 1659467"/>
              <a:gd name="connsiteX3" fmla="*/ 805633 w 3414766"/>
              <a:gd name="connsiteY3" fmla="*/ 835378 h 1659467"/>
              <a:gd name="connsiteX4" fmla="*/ 15412 w 3414766"/>
              <a:gd name="connsiteY4" fmla="*/ 395112 h 1659467"/>
              <a:gd name="connsiteX5" fmla="*/ 320212 w 3414766"/>
              <a:gd name="connsiteY5" fmla="*/ 79023 h 1659467"/>
              <a:gd name="connsiteX6" fmla="*/ 783056 w 3414766"/>
              <a:gd name="connsiteY6" fmla="*/ 0 h 1659467"/>
              <a:gd name="connsiteX0" fmla="*/ 2905367 w 3414766"/>
              <a:gd name="connsiteY0" fmla="*/ 1659467 h 1659467"/>
              <a:gd name="connsiteX1" fmla="*/ 3413367 w 3414766"/>
              <a:gd name="connsiteY1" fmla="*/ 1219200 h 1659467"/>
              <a:gd name="connsiteX2" fmla="*/ 2961812 w 3414766"/>
              <a:gd name="connsiteY2" fmla="*/ 846667 h 1659467"/>
              <a:gd name="connsiteX3" fmla="*/ 805633 w 3414766"/>
              <a:gd name="connsiteY3" fmla="*/ 835378 h 1659467"/>
              <a:gd name="connsiteX4" fmla="*/ 15412 w 3414766"/>
              <a:gd name="connsiteY4" fmla="*/ 395112 h 1659467"/>
              <a:gd name="connsiteX5" fmla="*/ 320212 w 3414766"/>
              <a:gd name="connsiteY5" fmla="*/ 79023 h 1659467"/>
              <a:gd name="connsiteX6" fmla="*/ 783056 w 3414766"/>
              <a:gd name="connsiteY6" fmla="*/ 0 h 1659467"/>
              <a:gd name="connsiteX0" fmla="*/ 2905367 w 3437002"/>
              <a:gd name="connsiteY0" fmla="*/ 1659467 h 1659467"/>
              <a:gd name="connsiteX1" fmla="*/ 3435945 w 3437002"/>
              <a:gd name="connsiteY1" fmla="*/ 1264355 h 1659467"/>
              <a:gd name="connsiteX2" fmla="*/ 2961812 w 3437002"/>
              <a:gd name="connsiteY2" fmla="*/ 846667 h 1659467"/>
              <a:gd name="connsiteX3" fmla="*/ 805633 w 3437002"/>
              <a:gd name="connsiteY3" fmla="*/ 835378 h 1659467"/>
              <a:gd name="connsiteX4" fmla="*/ 15412 w 3437002"/>
              <a:gd name="connsiteY4" fmla="*/ 395112 h 1659467"/>
              <a:gd name="connsiteX5" fmla="*/ 320212 w 3437002"/>
              <a:gd name="connsiteY5" fmla="*/ 79023 h 1659467"/>
              <a:gd name="connsiteX6" fmla="*/ 783056 w 3437002"/>
              <a:gd name="connsiteY6" fmla="*/ 0 h 1659467"/>
              <a:gd name="connsiteX0" fmla="*/ 2905367 w 3106213"/>
              <a:gd name="connsiteY0" fmla="*/ 1659467 h 1659467"/>
              <a:gd name="connsiteX1" fmla="*/ 2961812 w 3106213"/>
              <a:gd name="connsiteY1" fmla="*/ 846667 h 1659467"/>
              <a:gd name="connsiteX2" fmla="*/ 805633 w 3106213"/>
              <a:gd name="connsiteY2" fmla="*/ 835378 h 1659467"/>
              <a:gd name="connsiteX3" fmla="*/ 15412 w 3106213"/>
              <a:gd name="connsiteY3" fmla="*/ 395112 h 1659467"/>
              <a:gd name="connsiteX4" fmla="*/ 320212 w 3106213"/>
              <a:gd name="connsiteY4" fmla="*/ 79023 h 1659467"/>
              <a:gd name="connsiteX5" fmla="*/ 783056 w 3106213"/>
              <a:gd name="connsiteY5" fmla="*/ 0 h 1659467"/>
              <a:gd name="connsiteX0" fmla="*/ 2905367 w 3379209"/>
              <a:gd name="connsiteY0" fmla="*/ 1659467 h 1659604"/>
              <a:gd name="connsiteX1" fmla="*/ 2961812 w 3379209"/>
              <a:gd name="connsiteY1" fmla="*/ 846667 h 1659604"/>
              <a:gd name="connsiteX2" fmla="*/ 805633 w 3379209"/>
              <a:gd name="connsiteY2" fmla="*/ 835378 h 1659604"/>
              <a:gd name="connsiteX3" fmla="*/ 15412 w 3379209"/>
              <a:gd name="connsiteY3" fmla="*/ 395112 h 1659604"/>
              <a:gd name="connsiteX4" fmla="*/ 320212 w 3379209"/>
              <a:gd name="connsiteY4" fmla="*/ 79023 h 1659604"/>
              <a:gd name="connsiteX5" fmla="*/ 783056 w 3379209"/>
              <a:gd name="connsiteY5" fmla="*/ 0 h 1659604"/>
              <a:gd name="connsiteX0" fmla="*/ 2905367 w 3471811"/>
              <a:gd name="connsiteY0" fmla="*/ 1659467 h 1659582"/>
              <a:gd name="connsiteX1" fmla="*/ 2961812 w 3471811"/>
              <a:gd name="connsiteY1" fmla="*/ 846667 h 1659582"/>
              <a:gd name="connsiteX2" fmla="*/ 805633 w 3471811"/>
              <a:gd name="connsiteY2" fmla="*/ 835378 h 1659582"/>
              <a:gd name="connsiteX3" fmla="*/ 15412 w 3471811"/>
              <a:gd name="connsiteY3" fmla="*/ 395112 h 1659582"/>
              <a:gd name="connsiteX4" fmla="*/ 320212 w 3471811"/>
              <a:gd name="connsiteY4" fmla="*/ 79023 h 1659582"/>
              <a:gd name="connsiteX5" fmla="*/ 783056 w 3471811"/>
              <a:gd name="connsiteY5" fmla="*/ 0 h 1659582"/>
              <a:gd name="connsiteX0" fmla="*/ 2585155 w 3151599"/>
              <a:gd name="connsiteY0" fmla="*/ 1659467 h 1659582"/>
              <a:gd name="connsiteX1" fmla="*/ 2641600 w 3151599"/>
              <a:gd name="connsiteY1" fmla="*/ 846667 h 1659582"/>
              <a:gd name="connsiteX2" fmla="*/ 485421 w 3151599"/>
              <a:gd name="connsiteY2" fmla="*/ 835378 h 1659582"/>
              <a:gd name="connsiteX3" fmla="*/ 0 w 3151599"/>
              <a:gd name="connsiteY3" fmla="*/ 79023 h 1659582"/>
              <a:gd name="connsiteX4" fmla="*/ 462844 w 3151599"/>
              <a:gd name="connsiteY4" fmla="*/ 0 h 1659582"/>
              <a:gd name="connsiteX0" fmla="*/ 2266085 w 2832529"/>
              <a:gd name="connsiteY0" fmla="*/ 1659467 h 1659582"/>
              <a:gd name="connsiteX1" fmla="*/ 2322530 w 2832529"/>
              <a:gd name="connsiteY1" fmla="*/ 846667 h 1659582"/>
              <a:gd name="connsiteX2" fmla="*/ 166351 w 2832529"/>
              <a:gd name="connsiteY2" fmla="*/ 835378 h 1659582"/>
              <a:gd name="connsiteX3" fmla="*/ 143774 w 2832529"/>
              <a:gd name="connsiteY3" fmla="*/ 0 h 1659582"/>
              <a:gd name="connsiteX0" fmla="*/ 2426559 w 2993003"/>
              <a:gd name="connsiteY0" fmla="*/ 1659467 h 1659582"/>
              <a:gd name="connsiteX1" fmla="*/ 2483004 w 2993003"/>
              <a:gd name="connsiteY1" fmla="*/ 846667 h 1659582"/>
              <a:gd name="connsiteX2" fmla="*/ 326825 w 2993003"/>
              <a:gd name="connsiteY2" fmla="*/ 835378 h 1659582"/>
              <a:gd name="connsiteX3" fmla="*/ 304248 w 2993003"/>
              <a:gd name="connsiteY3" fmla="*/ 0 h 1659582"/>
              <a:gd name="connsiteX0" fmla="*/ 2651927 w 3218371"/>
              <a:gd name="connsiteY0" fmla="*/ 1659467 h 1659582"/>
              <a:gd name="connsiteX1" fmla="*/ 2708372 w 3218371"/>
              <a:gd name="connsiteY1" fmla="*/ 846667 h 1659582"/>
              <a:gd name="connsiteX2" fmla="*/ 552193 w 3218371"/>
              <a:gd name="connsiteY2" fmla="*/ 835378 h 1659582"/>
              <a:gd name="connsiteX3" fmla="*/ 529616 w 3218371"/>
              <a:gd name="connsiteY3" fmla="*/ 0 h 1659582"/>
              <a:gd name="connsiteX0" fmla="*/ 2544848 w 3111292"/>
              <a:gd name="connsiteY0" fmla="*/ 1557867 h 1557982"/>
              <a:gd name="connsiteX1" fmla="*/ 2601293 w 3111292"/>
              <a:gd name="connsiteY1" fmla="*/ 745067 h 1557982"/>
              <a:gd name="connsiteX2" fmla="*/ 445114 w 3111292"/>
              <a:gd name="connsiteY2" fmla="*/ 733778 h 1557982"/>
              <a:gd name="connsiteX3" fmla="*/ 399959 w 3111292"/>
              <a:gd name="connsiteY3" fmla="*/ 0 h 1557982"/>
              <a:gd name="connsiteX0" fmla="*/ 2617019 w 3183463"/>
              <a:gd name="connsiteY0" fmla="*/ 1557867 h 1557982"/>
              <a:gd name="connsiteX1" fmla="*/ 2673464 w 3183463"/>
              <a:gd name="connsiteY1" fmla="*/ 745067 h 1557982"/>
              <a:gd name="connsiteX2" fmla="*/ 517285 w 3183463"/>
              <a:gd name="connsiteY2" fmla="*/ 733778 h 1557982"/>
              <a:gd name="connsiteX3" fmla="*/ 472130 w 3183463"/>
              <a:gd name="connsiteY3" fmla="*/ 0 h 1557982"/>
              <a:gd name="connsiteX0" fmla="*/ 2673208 w 3239652"/>
              <a:gd name="connsiteY0" fmla="*/ 1557867 h 1557982"/>
              <a:gd name="connsiteX1" fmla="*/ 2729653 w 3239652"/>
              <a:gd name="connsiteY1" fmla="*/ 745067 h 1557982"/>
              <a:gd name="connsiteX2" fmla="*/ 573474 w 3239652"/>
              <a:gd name="connsiteY2" fmla="*/ 733778 h 1557982"/>
              <a:gd name="connsiteX3" fmla="*/ 528319 w 3239652"/>
              <a:gd name="connsiteY3" fmla="*/ 0 h 1557982"/>
              <a:gd name="connsiteX0" fmla="*/ 2553906 w 3120350"/>
              <a:gd name="connsiteY0" fmla="*/ 1512148 h 1512263"/>
              <a:gd name="connsiteX1" fmla="*/ 2610351 w 3120350"/>
              <a:gd name="connsiteY1" fmla="*/ 699348 h 1512263"/>
              <a:gd name="connsiteX2" fmla="*/ 454172 w 3120350"/>
              <a:gd name="connsiteY2" fmla="*/ 688059 h 1512263"/>
              <a:gd name="connsiteX3" fmla="*/ 395877 w 3120350"/>
              <a:gd name="connsiteY3" fmla="*/ 0 h 1512263"/>
              <a:gd name="connsiteX0" fmla="*/ 2545695 w 3112139"/>
              <a:gd name="connsiteY0" fmla="*/ 1576442 h 1576557"/>
              <a:gd name="connsiteX1" fmla="*/ 2602140 w 3112139"/>
              <a:gd name="connsiteY1" fmla="*/ 763642 h 1576557"/>
              <a:gd name="connsiteX2" fmla="*/ 445961 w 3112139"/>
              <a:gd name="connsiteY2" fmla="*/ 752353 h 1576557"/>
              <a:gd name="connsiteX3" fmla="*/ 399572 w 3112139"/>
              <a:gd name="connsiteY3" fmla="*/ 0 h 1576557"/>
              <a:gd name="connsiteX0" fmla="*/ 2576461 w 3142905"/>
              <a:gd name="connsiteY0" fmla="*/ 1576442 h 1576557"/>
              <a:gd name="connsiteX1" fmla="*/ 2632906 w 3142905"/>
              <a:gd name="connsiteY1" fmla="*/ 763642 h 1576557"/>
              <a:gd name="connsiteX2" fmla="*/ 476727 w 3142905"/>
              <a:gd name="connsiteY2" fmla="*/ 752353 h 1576557"/>
              <a:gd name="connsiteX3" fmla="*/ 430338 w 3142905"/>
              <a:gd name="connsiteY3" fmla="*/ 0 h 1576557"/>
              <a:gd name="connsiteX0" fmla="*/ 2689468 w 3255912"/>
              <a:gd name="connsiteY0" fmla="*/ 1576442 h 1576557"/>
              <a:gd name="connsiteX1" fmla="*/ 2745913 w 3255912"/>
              <a:gd name="connsiteY1" fmla="*/ 763642 h 1576557"/>
              <a:gd name="connsiteX2" fmla="*/ 589734 w 3255912"/>
              <a:gd name="connsiteY2" fmla="*/ 752353 h 1576557"/>
              <a:gd name="connsiteX3" fmla="*/ 543345 w 3255912"/>
              <a:gd name="connsiteY3" fmla="*/ 0 h 1576557"/>
              <a:gd name="connsiteX0" fmla="*/ 2099734 w 2666178"/>
              <a:gd name="connsiteY0" fmla="*/ 824089 h 824204"/>
              <a:gd name="connsiteX1" fmla="*/ 2156179 w 2666178"/>
              <a:gd name="connsiteY1" fmla="*/ 11289 h 824204"/>
              <a:gd name="connsiteX2" fmla="*/ 0 w 2666178"/>
              <a:gd name="connsiteY2" fmla="*/ 0 h 824204"/>
              <a:gd name="connsiteX0" fmla="*/ 2614084 w 2994806"/>
              <a:gd name="connsiteY0" fmla="*/ 0 h 364497"/>
              <a:gd name="connsiteX1" fmla="*/ 2156179 w 2994806"/>
              <a:gd name="connsiteY1" fmla="*/ 364490 h 364497"/>
              <a:gd name="connsiteX2" fmla="*/ 0 w 2994806"/>
              <a:gd name="connsiteY2" fmla="*/ 353201 h 364497"/>
              <a:gd name="connsiteX0" fmla="*/ 2614084 w 2614084"/>
              <a:gd name="connsiteY0" fmla="*/ 0 h 364507"/>
              <a:gd name="connsiteX1" fmla="*/ 2156179 w 2614084"/>
              <a:gd name="connsiteY1" fmla="*/ 364490 h 364507"/>
              <a:gd name="connsiteX2" fmla="*/ 0 w 2614084"/>
              <a:gd name="connsiteY2" fmla="*/ 353201 h 364507"/>
              <a:gd name="connsiteX0" fmla="*/ 2614084 w 2614084"/>
              <a:gd name="connsiteY0" fmla="*/ 0 h 364507"/>
              <a:gd name="connsiteX1" fmla="*/ 2156179 w 2614084"/>
              <a:gd name="connsiteY1" fmla="*/ 364490 h 364507"/>
              <a:gd name="connsiteX2" fmla="*/ 0 w 2614084"/>
              <a:gd name="connsiteY2" fmla="*/ 353201 h 364507"/>
              <a:gd name="connsiteX0" fmla="*/ 2671234 w 2671234"/>
              <a:gd name="connsiteY0" fmla="*/ 0 h 238856"/>
              <a:gd name="connsiteX1" fmla="*/ 2156179 w 2671234"/>
              <a:gd name="connsiteY1" fmla="*/ 238760 h 238856"/>
              <a:gd name="connsiteX2" fmla="*/ 0 w 2671234"/>
              <a:gd name="connsiteY2" fmla="*/ 227471 h 238856"/>
              <a:gd name="connsiteX0" fmla="*/ 2671234 w 2671234"/>
              <a:gd name="connsiteY0" fmla="*/ 0 h 238911"/>
              <a:gd name="connsiteX1" fmla="*/ 2156179 w 2671234"/>
              <a:gd name="connsiteY1" fmla="*/ 238760 h 238911"/>
              <a:gd name="connsiteX2" fmla="*/ 0 w 2671234"/>
              <a:gd name="connsiteY2" fmla="*/ 227471 h 238911"/>
            </a:gdLst>
            <a:ahLst/>
            <a:cxnLst>
              <a:cxn ang="0">
                <a:pos x="connsiteX0" y="connsiteY0"/>
              </a:cxn>
              <a:cxn ang="0">
                <a:pos x="connsiteX1" y="connsiteY1"/>
              </a:cxn>
              <a:cxn ang="0">
                <a:pos x="connsiteX2" y="connsiteY2"/>
              </a:cxn>
            </a:cxnLst>
            <a:rect l="l" t="t" r="r" b="b"/>
            <a:pathLst>
              <a:path w="2671234" h="238911">
                <a:moveTo>
                  <a:pt x="2671234" y="0"/>
                </a:moveTo>
                <a:cubicBezTo>
                  <a:pt x="2375795" y="228459"/>
                  <a:pt x="2434168" y="240641"/>
                  <a:pt x="2156179" y="238760"/>
                </a:cubicBezTo>
                <a:lnTo>
                  <a:pt x="0" y="227471"/>
                </a:lnTo>
              </a:path>
            </a:pathLst>
          </a:custGeom>
          <a:noFill/>
          <a:ln w="28575">
            <a:solidFill>
              <a:schemeClr val="tx1"/>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Shape 32">
            <a:extLst>
              <a:ext uri="{FF2B5EF4-FFF2-40B4-BE49-F238E27FC236}">
                <a16:creationId xmlns:a16="http://schemas.microsoft.com/office/drawing/2014/main" id="{C3A0EDFA-1B12-4A9F-BD97-C4F2BFA88772}"/>
              </a:ext>
            </a:extLst>
          </p:cNvPr>
          <p:cNvSpPr/>
          <p:nvPr/>
        </p:nvSpPr>
        <p:spPr>
          <a:xfrm>
            <a:off x="3241566" y="4678402"/>
            <a:ext cx="3345745" cy="213096"/>
          </a:xfrm>
          <a:custGeom>
            <a:avLst/>
            <a:gdLst>
              <a:gd name="connsiteX0" fmla="*/ 2895502 w 3406233"/>
              <a:gd name="connsiteY0" fmla="*/ 1659467 h 1659467"/>
              <a:gd name="connsiteX1" fmla="*/ 3403502 w 3406233"/>
              <a:gd name="connsiteY1" fmla="*/ 1219200 h 1659467"/>
              <a:gd name="connsiteX2" fmla="*/ 2951947 w 3406233"/>
              <a:gd name="connsiteY2" fmla="*/ 846667 h 1659467"/>
              <a:gd name="connsiteX3" fmla="*/ 569991 w 3406233"/>
              <a:gd name="connsiteY3" fmla="*/ 812800 h 1659467"/>
              <a:gd name="connsiteX4" fmla="*/ 5547 w 3406233"/>
              <a:gd name="connsiteY4" fmla="*/ 395112 h 1659467"/>
              <a:gd name="connsiteX5" fmla="*/ 310347 w 3406233"/>
              <a:gd name="connsiteY5" fmla="*/ 79023 h 1659467"/>
              <a:gd name="connsiteX6" fmla="*/ 773191 w 3406233"/>
              <a:gd name="connsiteY6" fmla="*/ 0 h 1659467"/>
              <a:gd name="connsiteX0" fmla="*/ 2895502 w 3406233"/>
              <a:gd name="connsiteY0" fmla="*/ 1659467 h 1659467"/>
              <a:gd name="connsiteX1" fmla="*/ 3403502 w 3406233"/>
              <a:gd name="connsiteY1" fmla="*/ 1219200 h 1659467"/>
              <a:gd name="connsiteX2" fmla="*/ 2951947 w 3406233"/>
              <a:gd name="connsiteY2" fmla="*/ 846667 h 1659467"/>
              <a:gd name="connsiteX3" fmla="*/ 569991 w 3406233"/>
              <a:gd name="connsiteY3" fmla="*/ 812800 h 1659467"/>
              <a:gd name="connsiteX4" fmla="*/ 5547 w 3406233"/>
              <a:gd name="connsiteY4" fmla="*/ 395112 h 1659467"/>
              <a:gd name="connsiteX5" fmla="*/ 310347 w 3406233"/>
              <a:gd name="connsiteY5" fmla="*/ 79023 h 1659467"/>
              <a:gd name="connsiteX6" fmla="*/ 773191 w 3406233"/>
              <a:gd name="connsiteY6" fmla="*/ 0 h 1659467"/>
              <a:gd name="connsiteX0" fmla="*/ 2895502 w 3408740"/>
              <a:gd name="connsiteY0" fmla="*/ 1659467 h 1659467"/>
              <a:gd name="connsiteX1" fmla="*/ 3403502 w 3408740"/>
              <a:gd name="connsiteY1" fmla="*/ 1219200 h 1659467"/>
              <a:gd name="connsiteX2" fmla="*/ 2951947 w 3408740"/>
              <a:gd name="connsiteY2" fmla="*/ 846667 h 1659467"/>
              <a:gd name="connsiteX3" fmla="*/ 569991 w 3408740"/>
              <a:gd name="connsiteY3" fmla="*/ 812800 h 1659467"/>
              <a:gd name="connsiteX4" fmla="*/ 5547 w 3408740"/>
              <a:gd name="connsiteY4" fmla="*/ 395112 h 1659467"/>
              <a:gd name="connsiteX5" fmla="*/ 310347 w 3408740"/>
              <a:gd name="connsiteY5" fmla="*/ 79023 h 1659467"/>
              <a:gd name="connsiteX6" fmla="*/ 773191 w 3408740"/>
              <a:gd name="connsiteY6" fmla="*/ 0 h 1659467"/>
              <a:gd name="connsiteX0" fmla="*/ 2905367 w 3414766"/>
              <a:gd name="connsiteY0" fmla="*/ 1659467 h 1659467"/>
              <a:gd name="connsiteX1" fmla="*/ 3413367 w 3414766"/>
              <a:gd name="connsiteY1" fmla="*/ 1219200 h 1659467"/>
              <a:gd name="connsiteX2" fmla="*/ 2961812 w 3414766"/>
              <a:gd name="connsiteY2" fmla="*/ 846667 h 1659467"/>
              <a:gd name="connsiteX3" fmla="*/ 805633 w 3414766"/>
              <a:gd name="connsiteY3" fmla="*/ 835378 h 1659467"/>
              <a:gd name="connsiteX4" fmla="*/ 15412 w 3414766"/>
              <a:gd name="connsiteY4" fmla="*/ 395112 h 1659467"/>
              <a:gd name="connsiteX5" fmla="*/ 320212 w 3414766"/>
              <a:gd name="connsiteY5" fmla="*/ 79023 h 1659467"/>
              <a:gd name="connsiteX6" fmla="*/ 783056 w 3414766"/>
              <a:gd name="connsiteY6" fmla="*/ 0 h 1659467"/>
              <a:gd name="connsiteX0" fmla="*/ 2905367 w 3414766"/>
              <a:gd name="connsiteY0" fmla="*/ 1659467 h 1659467"/>
              <a:gd name="connsiteX1" fmla="*/ 3413367 w 3414766"/>
              <a:gd name="connsiteY1" fmla="*/ 1219200 h 1659467"/>
              <a:gd name="connsiteX2" fmla="*/ 2961812 w 3414766"/>
              <a:gd name="connsiteY2" fmla="*/ 846667 h 1659467"/>
              <a:gd name="connsiteX3" fmla="*/ 805633 w 3414766"/>
              <a:gd name="connsiteY3" fmla="*/ 835378 h 1659467"/>
              <a:gd name="connsiteX4" fmla="*/ 15412 w 3414766"/>
              <a:gd name="connsiteY4" fmla="*/ 395112 h 1659467"/>
              <a:gd name="connsiteX5" fmla="*/ 320212 w 3414766"/>
              <a:gd name="connsiteY5" fmla="*/ 79023 h 1659467"/>
              <a:gd name="connsiteX6" fmla="*/ 783056 w 3414766"/>
              <a:gd name="connsiteY6" fmla="*/ 0 h 1659467"/>
              <a:gd name="connsiteX0" fmla="*/ 2905367 w 3437002"/>
              <a:gd name="connsiteY0" fmla="*/ 1659467 h 1659467"/>
              <a:gd name="connsiteX1" fmla="*/ 3435945 w 3437002"/>
              <a:gd name="connsiteY1" fmla="*/ 1264355 h 1659467"/>
              <a:gd name="connsiteX2" fmla="*/ 2961812 w 3437002"/>
              <a:gd name="connsiteY2" fmla="*/ 846667 h 1659467"/>
              <a:gd name="connsiteX3" fmla="*/ 805633 w 3437002"/>
              <a:gd name="connsiteY3" fmla="*/ 835378 h 1659467"/>
              <a:gd name="connsiteX4" fmla="*/ 15412 w 3437002"/>
              <a:gd name="connsiteY4" fmla="*/ 395112 h 1659467"/>
              <a:gd name="connsiteX5" fmla="*/ 320212 w 3437002"/>
              <a:gd name="connsiteY5" fmla="*/ 79023 h 1659467"/>
              <a:gd name="connsiteX6" fmla="*/ 783056 w 3437002"/>
              <a:gd name="connsiteY6" fmla="*/ 0 h 1659467"/>
              <a:gd name="connsiteX0" fmla="*/ 2905367 w 3106213"/>
              <a:gd name="connsiteY0" fmla="*/ 1659467 h 1659467"/>
              <a:gd name="connsiteX1" fmla="*/ 2961812 w 3106213"/>
              <a:gd name="connsiteY1" fmla="*/ 846667 h 1659467"/>
              <a:gd name="connsiteX2" fmla="*/ 805633 w 3106213"/>
              <a:gd name="connsiteY2" fmla="*/ 835378 h 1659467"/>
              <a:gd name="connsiteX3" fmla="*/ 15412 w 3106213"/>
              <a:gd name="connsiteY3" fmla="*/ 395112 h 1659467"/>
              <a:gd name="connsiteX4" fmla="*/ 320212 w 3106213"/>
              <a:gd name="connsiteY4" fmla="*/ 79023 h 1659467"/>
              <a:gd name="connsiteX5" fmla="*/ 783056 w 3106213"/>
              <a:gd name="connsiteY5" fmla="*/ 0 h 1659467"/>
              <a:gd name="connsiteX0" fmla="*/ 2905367 w 3379209"/>
              <a:gd name="connsiteY0" fmla="*/ 1659467 h 1659604"/>
              <a:gd name="connsiteX1" fmla="*/ 2961812 w 3379209"/>
              <a:gd name="connsiteY1" fmla="*/ 846667 h 1659604"/>
              <a:gd name="connsiteX2" fmla="*/ 805633 w 3379209"/>
              <a:gd name="connsiteY2" fmla="*/ 835378 h 1659604"/>
              <a:gd name="connsiteX3" fmla="*/ 15412 w 3379209"/>
              <a:gd name="connsiteY3" fmla="*/ 395112 h 1659604"/>
              <a:gd name="connsiteX4" fmla="*/ 320212 w 3379209"/>
              <a:gd name="connsiteY4" fmla="*/ 79023 h 1659604"/>
              <a:gd name="connsiteX5" fmla="*/ 783056 w 3379209"/>
              <a:gd name="connsiteY5" fmla="*/ 0 h 1659604"/>
              <a:gd name="connsiteX0" fmla="*/ 2905367 w 3471811"/>
              <a:gd name="connsiteY0" fmla="*/ 1659467 h 1659582"/>
              <a:gd name="connsiteX1" fmla="*/ 2961812 w 3471811"/>
              <a:gd name="connsiteY1" fmla="*/ 846667 h 1659582"/>
              <a:gd name="connsiteX2" fmla="*/ 805633 w 3471811"/>
              <a:gd name="connsiteY2" fmla="*/ 835378 h 1659582"/>
              <a:gd name="connsiteX3" fmla="*/ 15412 w 3471811"/>
              <a:gd name="connsiteY3" fmla="*/ 395112 h 1659582"/>
              <a:gd name="connsiteX4" fmla="*/ 320212 w 3471811"/>
              <a:gd name="connsiteY4" fmla="*/ 79023 h 1659582"/>
              <a:gd name="connsiteX5" fmla="*/ 783056 w 3471811"/>
              <a:gd name="connsiteY5" fmla="*/ 0 h 1659582"/>
              <a:gd name="connsiteX0" fmla="*/ 2585155 w 3151599"/>
              <a:gd name="connsiteY0" fmla="*/ 1659467 h 1659582"/>
              <a:gd name="connsiteX1" fmla="*/ 2641600 w 3151599"/>
              <a:gd name="connsiteY1" fmla="*/ 846667 h 1659582"/>
              <a:gd name="connsiteX2" fmla="*/ 485421 w 3151599"/>
              <a:gd name="connsiteY2" fmla="*/ 835378 h 1659582"/>
              <a:gd name="connsiteX3" fmla="*/ 0 w 3151599"/>
              <a:gd name="connsiteY3" fmla="*/ 79023 h 1659582"/>
              <a:gd name="connsiteX4" fmla="*/ 462844 w 3151599"/>
              <a:gd name="connsiteY4" fmla="*/ 0 h 1659582"/>
              <a:gd name="connsiteX0" fmla="*/ 2266085 w 2832529"/>
              <a:gd name="connsiteY0" fmla="*/ 1659467 h 1659582"/>
              <a:gd name="connsiteX1" fmla="*/ 2322530 w 2832529"/>
              <a:gd name="connsiteY1" fmla="*/ 846667 h 1659582"/>
              <a:gd name="connsiteX2" fmla="*/ 166351 w 2832529"/>
              <a:gd name="connsiteY2" fmla="*/ 835378 h 1659582"/>
              <a:gd name="connsiteX3" fmla="*/ 143774 w 2832529"/>
              <a:gd name="connsiteY3" fmla="*/ 0 h 1659582"/>
              <a:gd name="connsiteX0" fmla="*/ 2426559 w 2993003"/>
              <a:gd name="connsiteY0" fmla="*/ 1659467 h 1659582"/>
              <a:gd name="connsiteX1" fmla="*/ 2483004 w 2993003"/>
              <a:gd name="connsiteY1" fmla="*/ 846667 h 1659582"/>
              <a:gd name="connsiteX2" fmla="*/ 326825 w 2993003"/>
              <a:gd name="connsiteY2" fmla="*/ 835378 h 1659582"/>
              <a:gd name="connsiteX3" fmla="*/ 304248 w 2993003"/>
              <a:gd name="connsiteY3" fmla="*/ 0 h 1659582"/>
              <a:gd name="connsiteX0" fmla="*/ 2651927 w 3218371"/>
              <a:gd name="connsiteY0" fmla="*/ 1659467 h 1659582"/>
              <a:gd name="connsiteX1" fmla="*/ 2708372 w 3218371"/>
              <a:gd name="connsiteY1" fmla="*/ 846667 h 1659582"/>
              <a:gd name="connsiteX2" fmla="*/ 552193 w 3218371"/>
              <a:gd name="connsiteY2" fmla="*/ 835378 h 1659582"/>
              <a:gd name="connsiteX3" fmla="*/ 529616 w 3218371"/>
              <a:gd name="connsiteY3" fmla="*/ 0 h 1659582"/>
              <a:gd name="connsiteX0" fmla="*/ 2544848 w 3111292"/>
              <a:gd name="connsiteY0" fmla="*/ 1557867 h 1557982"/>
              <a:gd name="connsiteX1" fmla="*/ 2601293 w 3111292"/>
              <a:gd name="connsiteY1" fmla="*/ 745067 h 1557982"/>
              <a:gd name="connsiteX2" fmla="*/ 445114 w 3111292"/>
              <a:gd name="connsiteY2" fmla="*/ 733778 h 1557982"/>
              <a:gd name="connsiteX3" fmla="*/ 399959 w 3111292"/>
              <a:gd name="connsiteY3" fmla="*/ 0 h 1557982"/>
              <a:gd name="connsiteX0" fmla="*/ 2617019 w 3183463"/>
              <a:gd name="connsiteY0" fmla="*/ 1557867 h 1557982"/>
              <a:gd name="connsiteX1" fmla="*/ 2673464 w 3183463"/>
              <a:gd name="connsiteY1" fmla="*/ 745067 h 1557982"/>
              <a:gd name="connsiteX2" fmla="*/ 517285 w 3183463"/>
              <a:gd name="connsiteY2" fmla="*/ 733778 h 1557982"/>
              <a:gd name="connsiteX3" fmla="*/ 472130 w 3183463"/>
              <a:gd name="connsiteY3" fmla="*/ 0 h 1557982"/>
              <a:gd name="connsiteX0" fmla="*/ 2673208 w 3239652"/>
              <a:gd name="connsiteY0" fmla="*/ 1557867 h 1557982"/>
              <a:gd name="connsiteX1" fmla="*/ 2729653 w 3239652"/>
              <a:gd name="connsiteY1" fmla="*/ 745067 h 1557982"/>
              <a:gd name="connsiteX2" fmla="*/ 573474 w 3239652"/>
              <a:gd name="connsiteY2" fmla="*/ 733778 h 1557982"/>
              <a:gd name="connsiteX3" fmla="*/ 528319 w 3239652"/>
              <a:gd name="connsiteY3" fmla="*/ 0 h 1557982"/>
              <a:gd name="connsiteX0" fmla="*/ 2553906 w 3120350"/>
              <a:gd name="connsiteY0" fmla="*/ 1512148 h 1512263"/>
              <a:gd name="connsiteX1" fmla="*/ 2610351 w 3120350"/>
              <a:gd name="connsiteY1" fmla="*/ 699348 h 1512263"/>
              <a:gd name="connsiteX2" fmla="*/ 454172 w 3120350"/>
              <a:gd name="connsiteY2" fmla="*/ 688059 h 1512263"/>
              <a:gd name="connsiteX3" fmla="*/ 395877 w 3120350"/>
              <a:gd name="connsiteY3" fmla="*/ 0 h 1512263"/>
              <a:gd name="connsiteX0" fmla="*/ 2545695 w 3112139"/>
              <a:gd name="connsiteY0" fmla="*/ 1576442 h 1576557"/>
              <a:gd name="connsiteX1" fmla="*/ 2602140 w 3112139"/>
              <a:gd name="connsiteY1" fmla="*/ 763642 h 1576557"/>
              <a:gd name="connsiteX2" fmla="*/ 445961 w 3112139"/>
              <a:gd name="connsiteY2" fmla="*/ 752353 h 1576557"/>
              <a:gd name="connsiteX3" fmla="*/ 399572 w 3112139"/>
              <a:gd name="connsiteY3" fmla="*/ 0 h 1576557"/>
              <a:gd name="connsiteX0" fmla="*/ 2576461 w 3142905"/>
              <a:gd name="connsiteY0" fmla="*/ 1576442 h 1576557"/>
              <a:gd name="connsiteX1" fmla="*/ 2632906 w 3142905"/>
              <a:gd name="connsiteY1" fmla="*/ 763642 h 1576557"/>
              <a:gd name="connsiteX2" fmla="*/ 476727 w 3142905"/>
              <a:gd name="connsiteY2" fmla="*/ 752353 h 1576557"/>
              <a:gd name="connsiteX3" fmla="*/ 430338 w 3142905"/>
              <a:gd name="connsiteY3" fmla="*/ 0 h 1576557"/>
              <a:gd name="connsiteX0" fmla="*/ 2689468 w 3255912"/>
              <a:gd name="connsiteY0" fmla="*/ 1576442 h 1576557"/>
              <a:gd name="connsiteX1" fmla="*/ 2745913 w 3255912"/>
              <a:gd name="connsiteY1" fmla="*/ 763642 h 1576557"/>
              <a:gd name="connsiteX2" fmla="*/ 589734 w 3255912"/>
              <a:gd name="connsiteY2" fmla="*/ 752353 h 1576557"/>
              <a:gd name="connsiteX3" fmla="*/ 543345 w 3255912"/>
              <a:gd name="connsiteY3" fmla="*/ 0 h 1576557"/>
              <a:gd name="connsiteX0" fmla="*/ 2099734 w 2666178"/>
              <a:gd name="connsiteY0" fmla="*/ 824089 h 824204"/>
              <a:gd name="connsiteX1" fmla="*/ 2156179 w 2666178"/>
              <a:gd name="connsiteY1" fmla="*/ 11289 h 824204"/>
              <a:gd name="connsiteX2" fmla="*/ 0 w 2666178"/>
              <a:gd name="connsiteY2" fmla="*/ 0 h 824204"/>
              <a:gd name="connsiteX0" fmla="*/ 2614084 w 2994806"/>
              <a:gd name="connsiteY0" fmla="*/ 0 h 364497"/>
              <a:gd name="connsiteX1" fmla="*/ 2156179 w 2994806"/>
              <a:gd name="connsiteY1" fmla="*/ 364490 h 364497"/>
              <a:gd name="connsiteX2" fmla="*/ 0 w 2994806"/>
              <a:gd name="connsiteY2" fmla="*/ 353201 h 364497"/>
              <a:gd name="connsiteX0" fmla="*/ 2614084 w 2614084"/>
              <a:gd name="connsiteY0" fmla="*/ 0 h 364507"/>
              <a:gd name="connsiteX1" fmla="*/ 2156179 w 2614084"/>
              <a:gd name="connsiteY1" fmla="*/ 364490 h 364507"/>
              <a:gd name="connsiteX2" fmla="*/ 0 w 2614084"/>
              <a:gd name="connsiteY2" fmla="*/ 353201 h 364507"/>
              <a:gd name="connsiteX0" fmla="*/ 2614084 w 2614084"/>
              <a:gd name="connsiteY0" fmla="*/ 0 h 364507"/>
              <a:gd name="connsiteX1" fmla="*/ 2156179 w 2614084"/>
              <a:gd name="connsiteY1" fmla="*/ 364490 h 364507"/>
              <a:gd name="connsiteX2" fmla="*/ 0 w 2614084"/>
              <a:gd name="connsiteY2" fmla="*/ 353201 h 364507"/>
              <a:gd name="connsiteX0" fmla="*/ 2671234 w 2671234"/>
              <a:gd name="connsiteY0" fmla="*/ 0 h 238856"/>
              <a:gd name="connsiteX1" fmla="*/ 2156179 w 2671234"/>
              <a:gd name="connsiteY1" fmla="*/ 238760 h 238856"/>
              <a:gd name="connsiteX2" fmla="*/ 0 w 2671234"/>
              <a:gd name="connsiteY2" fmla="*/ 227471 h 238856"/>
              <a:gd name="connsiteX0" fmla="*/ 2671234 w 2671234"/>
              <a:gd name="connsiteY0" fmla="*/ 0 h 238911"/>
              <a:gd name="connsiteX1" fmla="*/ 2156179 w 2671234"/>
              <a:gd name="connsiteY1" fmla="*/ 238760 h 238911"/>
              <a:gd name="connsiteX2" fmla="*/ 0 w 2671234"/>
              <a:gd name="connsiteY2" fmla="*/ 227471 h 238911"/>
            </a:gdLst>
            <a:ahLst/>
            <a:cxnLst>
              <a:cxn ang="0">
                <a:pos x="connsiteX0" y="connsiteY0"/>
              </a:cxn>
              <a:cxn ang="0">
                <a:pos x="connsiteX1" y="connsiteY1"/>
              </a:cxn>
              <a:cxn ang="0">
                <a:pos x="connsiteX2" y="connsiteY2"/>
              </a:cxn>
            </a:cxnLst>
            <a:rect l="l" t="t" r="r" b="b"/>
            <a:pathLst>
              <a:path w="2671234" h="238911">
                <a:moveTo>
                  <a:pt x="2671234" y="0"/>
                </a:moveTo>
                <a:cubicBezTo>
                  <a:pt x="2375795" y="228459"/>
                  <a:pt x="2434168" y="240641"/>
                  <a:pt x="2156179" y="238760"/>
                </a:cubicBezTo>
                <a:lnTo>
                  <a:pt x="0" y="227471"/>
                </a:lnTo>
              </a:path>
            </a:pathLst>
          </a:custGeom>
          <a:noFill/>
          <a:ln w="28575">
            <a:solidFill>
              <a:schemeClr val="tx1"/>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4" name="Straight Arrow Connector 33">
            <a:extLst>
              <a:ext uri="{FF2B5EF4-FFF2-40B4-BE49-F238E27FC236}">
                <a16:creationId xmlns:a16="http://schemas.microsoft.com/office/drawing/2014/main" id="{7F87F6E6-9EC2-4EC4-993D-1F40D2768CAA}"/>
              </a:ext>
            </a:extLst>
          </p:cNvPr>
          <p:cNvCxnSpPr>
            <a:cxnSpLocks/>
            <a:endCxn id="30" idx="1"/>
          </p:cNvCxnSpPr>
          <p:nvPr/>
        </p:nvCxnSpPr>
        <p:spPr>
          <a:xfrm>
            <a:off x="3241566" y="3303931"/>
            <a:ext cx="1154557" cy="99088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C41847C0-30D7-48CD-A9F5-3374D2E1D791}"/>
              </a:ext>
            </a:extLst>
          </p:cNvPr>
          <p:cNvCxnSpPr>
            <a:cxnSpLocks/>
          </p:cNvCxnSpPr>
          <p:nvPr/>
        </p:nvCxnSpPr>
        <p:spPr>
          <a:xfrm>
            <a:off x="3241425" y="3661920"/>
            <a:ext cx="3292856" cy="73138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A212964C-BA41-4744-BF55-3870D673F9B5}"/>
              </a:ext>
            </a:extLst>
          </p:cNvPr>
          <p:cNvCxnSpPr>
            <a:cxnSpLocks/>
          </p:cNvCxnSpPr>
          <p:nvPr/>
        </p:nvCxnSpPr>
        <p:spPr>
          <a:xfrm flipV="1">
            <a:off x="3218706" y="3428052"/>
            <a:ext cx="1177417" cy="145575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0" name="Table 9">
            <a:extLst>
              <a:ext uri="{FF2B5EF4-FFF2-40B4-BE49-F238E27FC236}">
                <a16:creationId xmlns:a16="http://schemas.microsoft.com/office/drawing/2014/main" id="{D1D325E8-C090-457C-BDB3-332029695E55}"/>
              </a:ext>
            </a:extLst>
          </p:cNvPr>
          <p:cNvGraphicFramePr>
            <a:graphicFrameLocks noGrp="1"/>
          </p:cNvGraphicFramePr>
          <p:nvPr>
            <p:extLst>
              <p:ext uri="{D42A27DB-BD31-4B8C-83A1-F6EECF244321}">
                <p14:modId xmlns:p14="http://schemas.microsoft.com/office/powerpoint/2010/main" val="3071877955"/>
              </p:ext>
            </p:extLst>
          </p:nvPr>
        </p:nvGraphicFramePr>
        <p:xfrm>
          <a:off x="3025280" y="3865718"/>
          <a:ext cx="576064" cy="370840"/>
        </p:xfrm>
        <a:graphic>
          <a:graphicData uri="http://schemas.openxmlformats.org/drawingml/2006/table">
            <a:tbl>
              <a:tblPr firstRow="1" bandRow="1">
                <a:tableStyleId>{2D5ABB26-0587-4C30-8999-92F81FD0307C}</a:tableStyleId>
              </a:tblPr>
              <a:tblGrid>
                <a:gridCol w="576064">
                  <a:extLst>
                    <a:ext uri="{9D8B030D-6E8A-4147-A177-3AD203B41FA5}">
                      <a16:colId xmlns:a16="http://schemas.microsoft.com/office/drawing/2014/main" val="3949659860"/>
                    </a:ext>
                  </a:extLst>
                </a:gridCol>
              </a:tblGrid>
              <a:tr h="370840">
                <a:tc>
                  <a:txBody>
                    <a:bodyPr/>
                    <a:lstStyle/>
                    <a:p>
                      <a:pPr algn="ctr"/>
                      <a:r>
                        <a:rPr lang="en-US" dirty="0">
                          <a:latin typeface="Consolas" panose="020B0609020204030204" pitchFamily="49"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497471"/>
                  </a:ext>
                </a:extLst>
              </a:tr>
            </a:tbl>
          </a:graphicData>
        </a:graphic>
      </p:graphicFrame>
      <p:graphicFrame>
        <p:nvGraphicFramePr>
          <p:cNvPr id="36" name="Table 35">
            <a:extLst>
              <a:ext uri="{FF2B5EF4-FFF2-40B4-BE49-F238E27FC236}">
                <a16:creationId xmlns:a16="http://schemas.microsoft.com/office/drawing/2014/main" id="{367BC0A8-9D3A-4BD9-BF6C-A93B9CF7A3A0}"/>
              </a:ext>
            </a:extLst>
          </p:cNvPr>
          <p:cNvGraphicFramePr>
            <a:graphicFrameLocks noGrp="1"/>
          </p:cNvGraphicFramePr>
          <p:nvPr>
            <p:extLst>
              <p:ext uri="{D42A27DB-BD31-4B8C-83A1-F6EECF244321}">
                <p14:modId xmlns:p14="http://schemas.microsoft.com/office/powerpoint/2010/main" val="1364964384"/>
              </p:ext>
            </p:extLst>
          </p:nvPr>
        </p:nvGraphicFramePr>
        <p:xfrm>
          <a:off x="3014710" y="5065682"/>
          <a:ext cx="576064" cy="370840"/>
        </p:xfrm>
        <a:graphic>
          <a:graphicData uri="http://schemas.openxmlformats.org/drawingml/2006/table">
            <a:tbl>
              <a:tblPr firstRow="1" bandRow="1">
                <a:tableStyleId>{2D5ABB26-0587-4C30-8999-92F81FD0307C}</a:tableStyleId>
              </a:tblPr>
              <a:tblGrid>
                <a:gridCol w="576064">
                  <a:extLst>
                    <a:ext uri="{9D8B030D-6E8A-4147-A177-3AD203B41FA5}">
                      <a16:colId xmlns:a16="http://schemas.microsoft.com/office/drawing/2014/main" val="3949659860"/>
                    </a:ext>
                  </a:extLst>
                </a:gridCol>
              </a:tblGrid>
              <a:tr h="370840">
                <a:tc>
                  <a:txBody>
                    <a:bodyPr/>
                    <a:lstStyle/>
                    <a:p>
                      <a:pPr algn="ctr"/>
                      <a:r>
                        <a:rPr lang="en-US" dirty="0">
                          <a:latin typeface="Consolas" panose="020B0609020204030204" pitchFamily="49"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497471"/>
                  </a:ext>
                </a:extLst>
              </a:tr>
            </a:tbl>
          </a:graphicData>
        </a:graphic>
      </p:graphicFrame>
      <p:pic>
        <p:nvPicPr>
          <p:cNvPr id="11" name="Audio 10">
            <a:hlinkClick r:id="" action="ppaction://media"/>
            <a:extLst>
              <a:ext uri="{FF2B5EF4-FFF2-40B4-BE49-F238E27FC236}">
                <a16:creationId xmlns:a16="http://schemas.microsoft.com/office/drawing/2014/main" id="{041AFC7A-901B-4F57-8ABE-5FB089C7FD3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cxnSp>
        <p:nvCxnSpPr>
          <p:cNvPr id="38" name="Straight Arrow Connector 37">
            <a:extLst>
              <a:ext uri="{FF2B5EF4-FFF2-40B4-BE49-F238E27FC236}">
                <a16:creationId xmlns:a16="http://schemas.microsoft.com/office/drawing/2014/main" id="{553BA242-D477-4A10-A0F2-54EB926C22C4}"/>
              </a:ext>
            </a:extLst>
          </p:cNvPr>
          <p:cNvCxnSpPr>
            <a:cxnSpLocks/>
          </p:cNvCxnSpPr>
          <p:nvPr/>
        </p:nvCxnSpPr>
        <p:spPr>
          <a:xfrm flipV="1">
            <a:off x="3230136" y="3421070"/>
            <a:ext cx="1110209" cy="108012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997123636"/>
      </p:ext>
    </p:extLst>
  </p:cSld>
  <p:clrMapOvr>
    <a:masterClrMapping/>
  </p:clrMapOvr>
  <mc:AlternateContent xmlns:mc="http://schemas.openxmlformats.org/markup-compatibility/2006">
    <mc:Choice xmlns:p14="http://schemas.microsoft.com/office/powerpoint/2010/main" Requires="p14">
      <p:transition spd="slow" p14:dur="2000" advTm="47066"/>
    </mc:Choice>
    <mc:Fallback>
      <p:transition spd="slow" advTm="47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21"/>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1"/>
                </p:tgtEl>
              </p:cMediaNode>
            </p:audio>
          </p:childTnLst>
        </p:cTn>
      </p:par>
    </p:tnLst>
    <p:bldLst>
      <p:bldP spid="32" grpId="0" animBg="1"/>
      <p:bldP spid="3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4.8|15.4|11.3|18.2"/>
</p:tagLst>
</file>

<file path=ppt/tags/tag10.xml><?xml version="1.0" encoding="utf-8"?>
<p:tagLst xmlns:a="http://schemas.openxmlformats.org/drawingml/2006/main" xmlns:r="http://schemas.openxmlformats.org/officeDocument/2006/relationships" xmlns:p="http://schemas.openxmlformats.org/presentationml/2006/main">
  <p:tag name="TIMING" val="|10.1|3.5|1.8|3|6|8.6|5.6|3.1|4"/>
</p:tagLst>
</file>

<file path=ppt/tags/tag11.xml><?xml version="1.0" encoding="utf-8"?>
<p:tagLst xmlns:a="http://schemas.openxmlformats.org/drawingml/2006/main" xmlns:r="http://schemas.openxmlformats.org/officeDocument/2006/relationships" xmlns:p="http://schemas.openxmlformats.org/presentationml/2006/main">
  <p:tag name="TIMING" val="|75.3|31.9|37.4"/>
</p:tagLst>
</file>

<file path=ppt/tags/tag12.xml><?xml version="1.0" encoding="utf-8"?>
<p:tagLst xmlns:a="http://schemas.openxmlformats.org/drawingml/2006/main" xmlns:r="http://schemas.openxmlformats.org/officeDocument/2006/relationships" xmlns:p="http://schemas.openxmlformats.org/presentationml/2006/main">
  <p:tag name="TIMING" val="|16.9|18.2|27.8|5.1|11.3|15.8|15.5|23.6"/>
</p:tagLst>
</file>

<file path=ppt/tags/tag13.xml><?xml version="1.0" encoding="utf-8"?>
<p:tagLst xmlns:a="http://schemas.openxmlformats.org/drawingml/2006/main" xmlns:r="http://schemas.openxmlformats.org/officeDocument/2006/relationships" xmlns:p="http://schemas.openxmlformats.org/presentationml/2006/main">
  <p:tag name="TIMING" val="|27.8|7"/>
</p:tagLst>
</file>

<file path=ppt/tags/tag14.xml><?xml version="1.0" encoding="utf-8"?>
<p:tagLst xmlns:a="http://schemas.openxmlformats.org/drawingml/2006/main" xmlns:r="http://schemas.openxmlformats.org/officeDocument/2006/relationships" xmlns:p="http://schemas.openxmlformats.org/presentationml/2006/main">
  <p:tag name="TIMING" val="|31.4|15.6|23.1"/>
</p:tagLst>
</file>

<file path=ppt/tags/tag15.xml><?xml version="1.0" encoding="utf-8"?>
<p:tagLst xmlns:a="http://schemas.openxmlformats.org/drawingml/2006/main" xmlns:r="http://schemas.openxmlformats.org/officeDocument/2006/relationships" xmlns:p="http://schemas.openxmlformats.org/presentationml/2006/main">
  <p:tag name="TIMING" val="|16.9|18.2|27.8|5.1|11.3|15.8|15.5|23.6"/>
</p:tagLst>
</file>

<file path=ppt/tags/tag16.xml><?xml version="1.0" encoding="utf-8"?>
<p:tagLst xmlns:a="http://schemas.openxmlformats.org/drawingml/2006/main" xmlns:r="http://schemas.openxmlformats.org/officeDocument/2006/relationships" xmlns:p="http://schemas.openxmlformats.org/presentationml/2006/main">
  <p:tag name="TIMING" val="|15.4"/>
</p:tagLst>
</file>

<file path=ppt/tags/tag17.xml><?xml version="1.0" encoding="utf-8"?>
<p:tagLst xmlns:a="http://schemas.openxmlformats.org/drawingml/2006/main" xmlns:r="http://schemas.openxmlformats.org/officeDocument/2006/relationships" xmlns:p="http://schemas.openxmlformats.org/presentationml/2006/main">
  <p:tag name="TIMING" val="|15.1|15.8|14"/>
</p:tagLst>
</file>

<file path=ppt/tags/tag18.xml><?xml version="1.0" encoding="utf-8"?>
<p:tagLst xmlns:a="http://schemas.openxmlformats.org/drawingml/2006/main" xmlns:r="http://schemas.openxmlformats.org/officeDocument/2006/relationships" xmlns:p="http://schemas.openxmlformats.org/presentationml/2006/main">
  <p:tag name="TIMING" val="|11.4|7.6|30.5|7|6.1|12.6|13|36.5|6.8"/>
</p:tagLst>
</file>

<file path=ppt/tags/tag19.xml><?xml version="1.0" encoding="utf-8"?>
<p:tagLst xmlns:a="http://schemas.openxmlformats.org/drawingml/2006/main" xmlns:r="http://schemas.openxmlformats.org/officeDocument/2006/relationships" xmlns:p="http://schemas.openxmlformats.org/presentationml/2006/main">
  <p:tag name="TIMING" val="|149"/>
</p:tagLst>
</file>

<file path=ppt/tags/tag2.xml><?xml version="1.0" encoding="utf-8"?>
<p:tagLst xmlns:a="http://schemas.openxmlformats.org/drawingml/2006/main" xmlns:r="http://schemas.openxmlformats.org/officeDocument/2006/relationships" xmlns:p="http://schemas.openxmlformats.org/presentationml/2006/main">
  <p:tag name="TIMING" val="|38.2|5.6|13.3|18.7|11.5|4.9"/>
</p:tagLst>
</file>

<file path=ppt/tags/tag3.xml><?xml version="1.0" encoding="utf-8"?>
<p:tagLst xmlns:a="http://schemas.openxmlformats.org/drawingml/2006/main" xmlns:r="http://schemas.openxmlformats.org/officeDocument/2006/relationships" xmlns:p="http://schemas.openxmlformats.org/presentationml/2006/main">
  <p:tag name="TIMING" val="|36.2|28.3|11.9"/>
</p:tagLst>
</file>

<file path=ppt/tags/tag4.xml><?xml version="1.0" encoding="utf-8"?>
<p:tagLst xmlns:a="http://schemas.openxmlformats.org/drawingml/2006/main" xmlns:r="http://schemas.openxmlformats.org/officeDocument/2006/relationships" xmlns:p="http://schemas.openxmlformats.org/presentationml/2006/main">
  <p:tag name="TIMING" val="|16.2|7.6|5.3|6.7|7"/>
</p:tagLst>
</file>

<file path=ppt/tags/tag5.xml><?xml version="1.0" encoding="utf-8"?>
<p:tagLst xmlns:a="http://schemas.openxmlformats.org/drawingml/2006/main" xmlns:r="http://schemas.openxmlformats.org/officeDocument/2006/relationships" xmlns:p="http://schemas.openxmlformats.org/presentationml/2006/main">
  <p:tag name="TIMING" val="|10.2"/>
</p:tagLst>
</file>

<file path=ppt/tags/tag6.xml><?xml version="1.0" encoding="utf-8"?>
<p:tagLst xmlns:a="http://schemas.openxmlformats.org/drawingml/2006/main" xmlns:r="http://schemas.openxmlformats.org/officeDocument/2006/relationships" xmlns:p="http://schemas.openxmlformats.org/presentationml/2006/main">
  <p:tag name="TIMING" val="|17.4|6.9|5.1"/>
</p:tagLst>
</file>

<file path=ppt/tags/tag7.xml><?xml version="1.0" encoding="utf-8"?>
<p:tagLst xmlns:a="http://schemas.openxmlformats.org/drawingml/2006/main" xmlns:r="http://schemas.openxmlformats.org/officeDocument/2006/relationships" xmlns:p="http://schemas.openxmlformats.org/presentationml/2006/main">
  <p:tag name="TIMING" val="|12"/>
</p:tagLst>
</file>

<file path=ppt/tags/tag8.xml><?xml version="1.0" encoding="utf-8"?>
<p:tagLst xmlns:a="http://schemas.openxmlformats.org/drawingml/2006/main" xmlns:r="http://schemas.openxmlformats.org/officeDocument/2006/relationships" xmlns:p="http://schemas.openxmlformats.org/presentationml/2006/main">
  <p:tag name="TIMING" val="|28.3|7.4|5.1|2.8"/>
</p:tagLst>
</file>

<file path=ppt/tags/tag9.xml><?xml version="1.0" encoding="utf-8"?>
<p:tagLst xmlns:a="http://schemas.openxmlformats.org/drawingml/2006/main" xmlns:r="http://schemas.openxmlformats.org/officeDocument/2006/relationships" xmlns:p="http://schemas.openxmlformats.org/presentationml/2006/main">
  <p:tag name="TIMING" val="|4.5"/>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100314</TotalTime>
  <Words>2318</Words>
  <Application>Microsoft Office PowerPoint</Application>
  <PresentationFormat>On-screen Show (4:3)</PresentationFormat>
  <Paragraphs>437</Paragraphs>
  <Slides>26</Slides>
  <Notes>0</Notes>
  <HiddenSlides>0</HiddenSlides>
  <MMClips>26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Consolas</vt:lpstr>
      <vt:lpstr>Constantia</vt:lpstr>
      <vt:lpstr>Georgia</vt:lpstr>
      <vt:lpstr>Times New Roman</vt:lpstr>
      <vt:lpstr>Custom Design</vt:lpstr>
      <vt:lpstr>Concatenating two linked lists</vt:lpstr>
      <vt:lpstr>Outline</vt:lpstr>
      <vt:lpstr>Pushing an entire linked list</vt:lpstr>
      <vt:lpstr>Pushing at the front</vt:lpstr>
      <vt:lpstr>Pushing at the front</vt:lpstr>
      <vt:lpstr>Pushing an entire linked list</vt:lpstr>
      <vt:lpstr>Pushing an entire linked list</vt:lpstr>
      <vt:lpstr>Pushing an entire linked list</vt:lpstr>
      <vt:lpstr>Pushing an entire linked list</vt:lpstr>
      <vt:lpstr>Pushing an entire linked list</vt:lpstr>
      <vt:lpstr>Pushing at the front</vt:lpstr>
      <vt:lpstr>Pushing an entire linked list</vt:lpstr>
      <vt:lpstr>Pushing an entire linked list</vt:lpstr>
      <vt:lpstr>Pushing an entire linked list</vt:lpstr>
      <vt:lpstr>Pushing at the front</vt:lpstr>
      <vt:lpstr>Pushing at the back</vt:lpstr>
      <vt:lpstr>Swapping two linked lists</vt:lpstr>
      <vt:lpstr>Swapping two linked lists</vt:lpstr>
      <vt:lpstr>Did we miss something?</vt:lpstr>
      <vt:lpstr>Did we miss something?</vt:lpstr>
      <vt:lpstr>Did we miss something?</vt:lpstr>
      <vt:lpstr>Did we miss something?</vt:lpstr>
      <vt:lpstr>Summary</vt:lpstr>
      <vt:lpstr>References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cp:lastModifiedBy>
  <cp:revision>1718</cp:revision>
  <dcterms:created xsi:type="dcterms:W3CDTF">2009-09-11T23:00:44Z</dcterms:created>
  <dcterms:modified xsi:type="dcterms:W3CDTF">2020-11-20T16:19:12Z</dcterms:modified>
</cp:coreProperties>
</file>